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Proxima Nova"/>
      <p:regular r:id="rId62"/>
      <p:bold r:id="rId63"/>
      <p:italic r:id="rId64"/>
      <p:boldItalic r:id="rId65"/>
    </p:embeddedFont>
    <p:embeddedFont>
      <p:font typeface="Roboto Medium"/>
      <p:regular r:id="rId66"/>
      <p:bold r:id="rId67"/>
      <p:italic r:id="rId68"/>
      <p:boldItalic r:id="rId69"/>
    </p:embeddedFont>
    <p:embeddedFont>
      <p:font typeface="Nunito"/>
      <p:regular r:id="rId70"/>
      <p:bold r:id="rId71"/>
      <p:italic r:id="rId72"/>
      <p:boldItalic r:id="rId73"/>
    </p:embeddedFont>
    <p:embeddedFont>
      <p:font typeface="Anaheim"/>
      <p:regular r:id="rId74"/>
    </p:embeddedFont>
    <p:embeddedFont>
      <p:font typeface="Nunito Medium"/>
      <p:regular r:id="rId75"/>
      <p:bold r:id="rId76"/>
      <p:italic r:id="rId77"/>
      <p:boldItalic r:id="rId78"/>
    </p:embeddedFont>
    <p:embeddedFont>
      <p:font typeface="Proxima Nova Semibold"/>
      <p:regular r:id="rId79"/>
      <p:bold r:id="rId80"/>
      <p:boldItalic r:id="rId81"/>
    </p:embeddedFont>
    <p:embeddedFont>
      <p:font typeface="Rubik SemiBold"/>
      <p:regular r:id="rId82"/>
      <p:bold r:id="rId83"/>
      <p:italic r:id="rId84"/>
      <p:boldItalic r:id="rId85"/>
    </p:embeddedFont>
    <p:embeddedFont>
      <p:font typeface="Rubik Medium"/>
      <p:regular r:id="rId86"/>
      <p:bold r:id="rId87"/>
      <p:italic r:id="rId88"/>
      <p:boldItalic r:id="rId89"/>
    </p:embeddedFont>
    <p:embeddedFont>
      <p:font typeface="DM Sans Medium"/>
      <p:regular r:id="rId90"/>
      <p:bold r:id="rId91"/>
      <p:italic r:id="rId92"/>
      <p:boldItalic r:id="rId93"/>
    </p:embeddedFont>
    <p:embeddedFont>
      <p:font typeface="Amatic SC"/>
      <p:regular r:id="rId94"/>
      <p:bold r:id="rId95"/>
    </p:embeddedFont>
    <p:embeddedFont>
      <p:font typeface="Rubik ExtraBold"/>
      <p:bold r:id="rId96"/>
      <p:boldItalic r:id="rId97"/>
    </p:embeddedFont>
    <p:embeddedFont>
      <p:font typeface="Rubik"/>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797023-8914-4DFA-9A19-09A423139362}">
  <a:tblStyle styleId="{DE797023-8914-4DFA-9A19-09A4231393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751AC6D-4297-488A-A74A-C495B44659F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1" Type="http://schemas.openxmlformats.org/officeDocument/2006/relationships/font" Target="fonts/Rubik-boldItalic.fntdata"/><Relationship Id="rId100" Type="http://schemas.openxmlformats.org/officeDocument/2006/relationships/font" Target="fonts/Rubik-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AmaticSC-bold.fntdata"/><Relationship Id="rId94" Type="http://schemas.openxmlformats.org/officeDocument/2006/relationships/font" Target="fonts/AmaticSC-regular.fntdata"/><Relationship Id="rId97" Type="http://schemas.openxmlformats.org/officeDocument/2006/relationships/font" Target="fonts/RubikExtraBold-boldItalic.fntdata"/><Relationship Id="rId96" Type="http://schemas.openxmlformats.org/officeDocument/2006/relationships/font" Target="fonts/RubikExtraBold-bold.fntdata"/><Relationship Id="rId11" Type="http://schemas.openxmlformats.org/officeDocument/2006/relationships/slide" Target="slides/slide5.xml"/><Relationship Id="rId99" Type="http://schemas.openxmlformats.org/officeDocument/2006/relationships/font" Target="fonts/Rubik-bold.fntdata"/><Relationship Id="rId10" Type="http://schemas.openxmlformats.org/officeDocument/2006/relationships/slide" Target="slides/slide4.xml"/><Relationship Id="rId98" Type="http://schemas.openxmlformats.org/officeDocument/2006/relationships/font" Target="fonts/Rubik-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DMSansMedium-bold.fntdata"/><Relationship Id="rId90" Type="http://schemas.openxmlformats.org/officeDocument/2006/relationships/font" Target="fonts/DMSansMedium-regular.fntdata"/><Relationship Id="rId93" Type="http://schemas.openxmlformats.org/officeDocument/2006/relationships/font" Target="fonts/DMSansMedium-boldItalic.fntdata"/><Relationship Id="rId92" Type="http://schemas.openxmlformats.org/officeDocument/2006/relationships/font" Target="fonts/DMSansMedium-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RubikSemiBold-italic.fntdata"/><Relationship Id="rId83" Type="http://schemas.openxmlformats.org/officeDocument/2006/relationships/font" Target="fonts/RubikSemiBold-bold.fntdata"/><Relationship Id="rId86" Type="http://schemas.openxmlformats.org/officeDocument/2006/relationships/font" Target="fonts/RubikMedium-regular.fntdata"/><Relationship Id="rId85" Type="http://schemas.openxmlformats.org/officeDocument/2006/relationships/font" Target="fonts/RubikSemiBold-boldItalic.fntdata"/><Relationship Id="rId88" Type="http://schemas.openxmlformats.org/officeDocument/2006/relationships/font" Target="fonts/RubikMedium-italic.fntdata"/><Relationship Id="rId87" Type="http://schemas.openxmlformats.org/officeDocument/2006/relationships/font" Target="fonts/RubikMedium-bold.fntdata"/><Relationship Id="rId89" Type="http://schemas.openxmlformats.org/officeDocument/2006/relationships/font" Target="fonts/RubikMedium-boldItalic.fntdata"/><Relationship Id="rId80" Type="http://schemas.openxmlformats.org/officeDocument/2006/relationships/font" Target="fonts/ProximaNovaSemibold-bold.fntdata"/><Relationship Id="rId82" Type="http://schemas.openxmlformats.org/officeDocument/2006/relationships/font" Target="fonts/RubikSemiBold-regular.fntdata"/><Relationship Id="rId81" Type="http://schemas.openxmlformats.org/officeDocument/2006/relationships/font" Target="fonts/ProximaNova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boldItalic.fntdata"/><Relationship Id="rId72" Type="http://schemas.openxmlformats.org/officeDocument/2006/relationships/font" Target="fonts/Nunito-italic.fntdata"/><Relationship Id="rId75" Type="http://schemas.openxmlformats.org/officeDocument/2006/relationships/font" Target="fonts/NunitoMedium-regular.fntdata"/><Relationship Id="rId74" Type="http://schemas.openxmlformats.org/officeDocument/2006/relationships/font" Target="fonts/Anaheim-regular.fntdata"/><Relationship Id="rId77" Type="http://schemas.openxmlformats.org/officeDocument/2006/relationships/font" Target="fonts/NunitoMedium-italic.fntdata"/><Relationship Id="rId76" Type="http://schemas.openxmlformats.org/officeDocument/2006/relationships/font" Target="fonts/NunitoMedium-bold.fntdata"/><Relationship Id="rId79" Type="http://schemas.openxmlformats.org/officeDocument/2006/relationships/font" Target="fonts/ProximaNovaSemibold-regular.fntdata"/><Relationship Id="rId78" Type="http://schemas.openxmlformats.org/officeDocument/2006/relationships/font" Target="fonts/NunitoMedium-boldItalic.fntdata"/><Relationship Id="rId71" Type="http://schemas.openxmlformats.org/officeDocument/2006/relationships/font" Target="fonts/Nunito-bold.fntdata"/><Relationship Id="rId70" Type="http://schemas.openxmlformats.org/officeDocument/2006/relationships/font" Target="fonts/Nunito-regular.fntdata"/><Relationship Id="rId62" Type="http://schemas.openxmlformats.org/officeDocument/2006/relationships/font" Target="fonts/ProximaNova-regular.fntdata"/><Relationship Id="rId61" Type="http://schemas.openxmlformats.org/officeDocument/2006/relationships/slide" Target="slides/slide55.xml"/><Relationship Id="rId64" Type="http://schemas.openxmlformats.org/officeDocument/2006/relationships/font" Target="fonts/ProximaNova-italic.fntdata"/><Relationship Id="rId63" Type="http://schemas.openxmlformats.org/officeDocument/2006/relationships/font" Target="fonts/ProximaNova-bold.fntdata"/><Relationship Id="rId66" Type="http://schemas.openxmlformats.org/officeDocument/2006/relationships/font" Target="fonts/RobotoMedium-regular.fntdata"/><Relationship Id="rId65" Type="http://schemas.openxmlformats.org/officeDocument/2006/relationships/font" Target="fonts/ProximaNova-boldItalic.fntdata"/><Relationship Id="rId68" Type="http://schemas.openxmlformats.org/officeDocument/2006/relationships/font" Target="fonts/RobotoMedium-italic.fntdata"/><Relationship Id="rId67" Type="http://schemas.openxmlformats.org/officeDocument/2006/relationships/font" Target="fonts/RobotoMedium-bold.fntdata"/><Relationship Id="rId60" Type="http://schemas.openxmlformats.org/officeDocument/2006/relationships/slide" Target="slides/slide54.xml"/><Relationship Id="rId69" Type="http://schemas.openxmlformats.org/officeDocument/2006/relationships/font" Target="fonts/RobotoMedium-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16b27a4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16b27a4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2897dc618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e2897dc618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2897dc618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2897dc618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e2897dc618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e2897dc618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e2897dc618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e2897dc618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e2897dc618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e2897dc618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43316b40e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43316b40e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e293c8fde4_0_8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e293c8fde4_0_8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e293c8fde4_0_8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e293c8fde4_0_8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e293c8fde4_0_8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e293c8fde4_0_8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e293c8fde4_0_8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e293c8fde4_0_8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e293c8fde4_0_8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e293c8fde4_0_8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1e293c8fde4_0_9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1e293c8fde4_0_9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6" name="Shape 3466"/>
        <p:cNvGrpSpPr/>
        <p:nvPr/>
      </p:nvGrpSpPr>
      <p:grpSpPr>
        <a:xfrm>
          <a:off x="0" y="0"/>
          <a:ext cx="0" cy="0"/>
          <a:chOff x="0" y="0"/>
          <a:chExt cx="0" cy="0"/>
        </a:xfrm>
      </p:grpSpPr>
      <p:sp>
        <p:nvSpPr>
          <p:cNvPr id="3467" name="Google Shape;3467;g1e293c8fde4_0_1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8" name="Google Shape;3468;g1e293c8fde4_0_1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5" name="Shape 3885"/>
        <p:cNvGrpSpPr/>
        <p:nvPr/>
      </p:nvGrpSpPr>
      <p:grpSpPr>
        <a:xfrm>
          <a:off x="0" y="0"/>
          <a:ext cx="0" cy="0"/>
          <a:chOff x="0" y="0"/>
          <a:chExt cx="0" cy="0"/>
        </a:xfrm>
      </p:grpSpPr>
      <p:sp>
        <p:nvSpPr>
          <p:cNvPr id="3886" name="Google Shape;3886;g1e293c8fde4_0_11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7" name="Google Shape;3887;g1e293c8fde4_0_11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5" name="Shape 4055"/>
        <p:cNvGrpSpPr/>
        <p:nvPr/>
      </p:nvGrpSpPr>
      <p:grpSpPr>
        <a:xfrm>
          <a:off x="0" y="0"/>
          <a:ext cx="0" cy="0"/>
          <a:chOff x="0" y="0"/>
          <a:chExt cx="0" cy="0"/>
        </a:xfrm>
      </p:grpSpPr>
      <p:sp>
        <p:nvSpPr>
          <p:cNvPr id="4056" name="Google Shape;4056;g1e293c8fde4_0_11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7" name="Google Shape;4057;g1e293c8fde4_0_11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0" name="Shape 4460"/>
        <p:cNvGrpSpPr/>
        <p:nvPr/>
      </p:nvGrpSpPr>
      <p:grpSpPr>
        <a:xfrm>
          <a:off x="0" y="0"/>
          <a:ext cx="0" cy="0"/>
          <a:chOff x="0" y="0"/>
          <a:chExt cx="0" cy="0"/>
        </a:xfrm>
      </p:grpSpPr>
      <p:sp>
        <p:nvSpPr>
          <p:cNvPr id="4461" name="Google Shape;4461;g1e293c8fde4_0_12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2" name="Google Shape;4462;g1e293c8fde4_0_12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0" name="Shape 4840"/>
        <p:cNvGrpSpPr/>
        <p:nvPr/>
      </p:nvGrpSpPr>
      <p:grpSpPr>
        <a:xfrm>
          <a:off x="0" y="0"/>
          <a:ext cx="0" cy="0"/>
          <a:chOff x="0" y="0"/>
          <a:chExt cx="0" cy="0"/>
        </a:xfrm>
      </p:grpSpPr>
      <p:sp>
        <p:nvSpPr>
          <p:cNvPr id="4841" name="Google Shape;4841;g1e293c8fde4_0_12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2" name="Google Shape;4842;g1e293c8fde4_0_12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6" name="Shape 5266"/>
        <p:cNvGrpSpPr/>
        <p:nvPr/>
      </p:nvGrpSpPr>
      <p:grpSpPr>
        <a:xfrm>
          <a:off x="0" y="0"/>
          <a:ext cx="0" cy="0"/>
          <a:chOff x="0" y="0"/>
          <a:chExt cx="0" cy="0"/>
        </a:xfrm>
      </p:grpSpPr>
      <p:sp>
        <p:nvSpPr>
          <p:cNvPr id="5267" name="Google Shape;5267;g1e293c8fde4_0_13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8" name="Google Shape;5268;g1e293c8fde4_0_13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7" name="Shape 5627"/>
        <p:cNvGrpSpPr/>
        <p:nvPr/>
      </p:nvGrpSpPr>
      <p:grpSpPr>
        <a:xfrm>
          <a:off x="0" y="0"/>
          <a:ext cx="0" cy="0"/>
          <a:chOff x="0" y="0"/>
          <a:chExt cx="0" cy="0"/>
        </a:xfrm>
      </p:grpSpPr>
      <p:sp>
        <p:nvSpPr>
          <p:cNvPr id="5628" name="Google Shape;5628;g1e293c8fde4_0_13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9" name="Google Shape;5629;g1e293c8fde4_0_13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7" name="Shape 6137"/>
        <p:cNvGrpSpPr/>
        <p:nvPr/>
      </p:nvGrpSpPr>
      <p:grpSpPr>
        <a:xfrm>
          <a:off x="0" y="0"/>
          <a:ext cx="0" cy="0"/>
          <a:chOff x="0" y="0"/>
          <a:chExt cx="0" cy="0"/>
        </a:xfrm>
      </p:grpSpPr>
      <p:sp>
        <p:nvSpPr>
          <p:cNvPr id="6138" name="Google Shape;6138;g1e293c8fde4_0_14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9" name="Google Shape;6139;g1e293c8fde4_0_14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7" name="Shape 6757"/>
        <p:cNvGrpSpPr/>
        <p:nvPr/>
      </p:nvGrpSpPr>
      <p:grpSpPr>
        <a:xfrm>
          <a:off x="0" y="0"/>
          <a:ext cx="0" cy="0"/>
          <a:chOff x="0" y="0"/>
          <a:chExt cx="0" cy="0"/>
        </a:xfrm>
      </p:grpSpPr>
      <p:sp>
        <p:nvSpPr>
          <p:cNvPr id="6758" name="Google Shape;6758;g1e293c8fde4_0_14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9" name="Google Shape;6759;g1e293c8fde4_0_14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1" name="Shape 7351"/>
        <p:cNvGrpSpPr/>
        <p:nvPr/>
      </p:nvGrpSpPr>
      <p:grpSpPr>
        <a:xfrm>
          <a:off x="0" y="0"/>
          <a:ext cx="0" cy="0"/>
          <a:chOff x="0" y="0"/>
          <a:chExt cx="0" cy="0"/>
        </a:xfrm>
      </p:grpSpPr>
      <p:sp>
        <p:nvSpPr>
          <p:cNvPr id="7352" name="Google Shape;7352;g1e293c8fde4_0_15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3" name="Google Shape;7353;g1e293c8fde4_0_15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2" name="Shape 7672"/>
        <p:cNvGrpSpPr/>
        <p:nvPr/>
      </p:nvGrpSpPr>
      <p:grpSpPr>
        <a:xfrm>
          <a:off x="0" y="0"/>
          <a:ext cx="0" cy="0"/>
          <a:chOff x="0" y="0"/>
          <a:chExt cx="0" cy="0"/>
        </a:xfrm>
      </p:grpSpPr>
      <p:sp>
        <p:nvSpPr>
          <p:cNvPr id="7673" name="Google Shape;7673;g1e293c8fde4_0_15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4" name="Google Shape;7674;g1e293c8fde4_0_15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0" name="Shape 7980"/>
        <p:cNvGrpSpPr/>
        <p:nvPr/>
      </p:nvGrpSpPr>
      <p:grpSpPr>
        <a:xfrm>
          <a:off x="0" y="0"/>
          <a:ext cx="0" cy="0"/>
          <a:chOff x="0" y="0"/>
          <a:chExt cx="0" cy="0"/>
        </a:xfrm>
      </p:grpSpPr>
      <p:sp>
        <p:nvSpPr>
          <p:cNvPr id="7981" name="Google Shape;7981;g1e293c8fde4_0_17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2" name="Google Shape;7982;g1e293c8fde4_0_17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e2897dc618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e2897dc618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911150" y="933450"/>
            <a:ext cx="3987300" cy="2718300"/>
          </a:xfrm>
          <a:prstGeom prst="rect">
            <a:avLst/>
          </a:prstGeom>
        </p:spPr>
        <p:txBody>
          <a:bodyPr anchorCtr="0" anchor="b" bIns="91425" lIns="91425" spcFirstLastPara="1" rIns="91425" wrap="square" tIns="91425">
            <a:noAutofit/>
          </a:bodyPr>
          <a:lstStyle>
            <a:lvl1pPr lvl="0" algn="l">
              <a:spcBef>
                <a:spcPts val="0"/>
              </a:spcBef>
              <a:spcAft>
                <a:spcPts val="0"/>
              </a:spcAft>
              <a:buClr>
                <a:srgbClr val="191919"/>
              </a:buClr>
              <a:buSzPts val="5200"/>
              <a:buNone/>
              <a:defRPr b="0"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911150" y="3617725"/>
            <a:ext cx="3987300" cy="4209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5514950" y="-323800"/>
            <a:ext cx="4927800" cy="4927800"/>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779355">
            <a:off x="4158241" y="4253473"/>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2700000">
            <a:off x="-2362387" y="-228563"/>
            <a:ext cx="2997001" cy="2997001"/>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 name="Google Shape;14;p2"/>
          <p:cNvPicPr preferRelativeResize="0"/>
          <p:nvPr/>
        </p:nvPicPr>
        <p:blipFill>
          <a:blip r:embed="rId2">
            <a:alphaModFix/>
          </a:blip>
          <a:stretch>
            <a:fillRect/>
          </a:stretch>
        </p:blipFill>
        <p:spPr>
          <a:xfrm rot="-1863042">
            <a:off x="65651" y="3412843"/>
            <a:ext cx="563299" cy="2173206"/>
          </a:xfrm>
          <a:prstGeom prst="rect">
            <a:avLst/>
          </a:prstGeom>
          <a:noFill/>
          <a:ln>
            <a:noFill/>
          </a:ln>
          <a:effectLst>
            <a:outerShdw rotWithShape="0" algn="bl" dir="840000" dist="47625">
              <a:srgbClr val="000000">
                <a:alpha val="21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1"/>
          <p:cNvSpPr txBox="1"/>
          <p:nvPr>
            <p:ph hasCustomPrompt="1" type="title"/>
          </p:nvPr>
        </p:nvSpPr>
        <p:spPr>
          <a:xfrm>
            <a:off x="1957725" y="1883950"/>
            <a:ext cx="5228700" cy="10530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8" name="Google Shape;68;p11"/>
          <p:cNvSpPr txBox="1"/>
          <p:nvPr>
            <p:ph idx="1" type="subTitle"/>
          </p:nvPr>
        </p:nvSpPr>
        <p:spPr>
          <a:xfrm>
            <a:off x="1957650" y="2860850"/>
            <a:ext cx="5228700" cy="39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69" name="Google Shape;69;p11"/>
          <p:cNvSpPr/>
          <p:nvPr/>
        </p:nvSpPr>
        <p:spPr>
          <a:xfrm rot="-7790746">
            <a:off x="-3029794" y="-1330556"/>
            <a:ext cx="4928025" cy="4928025"/>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rot="-5005491">
            <a:off x="7471092" y="2669333"/>
            <a:ext cx="2997214" cy="2997214"/>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rot="-779355">
            <a:off x="5912641" y="-809927"/>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3" name="Shape 73"/>
        <p:cNvGrpSpPr/>
        <p:nvPr/>
      </p:nvGrpSpPr>
      <p:grpSpPr>
        <a:xfrm>
          <a:off x="0" y="0"/>
          <a:ext cx="0" cy="0"/>
          <a:chOff x="0" y="0"/>
          <a:chExt cx="0" cy="0"/>
        </a:xfrm>
      </p:grpSpPr>
      <p:sp>
        <p:nvSpPr>
          <p:cNvPr id="74" name="Google Shape;74;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3"/>
          <p:cNvSpPr txBox="1"/>
          <p:nvPr>
            <p:ph idx="1" type="subTitle"/>
          </p:nvPr>
        </p:nvSpPr>
        <p:spPr>
          <a:xfrm>
            <a:off x="872376" y="22853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6" name="Google Shape;76;p13"/>
          <p:cNvSpPr txBox="1"/>
          <p:nvPr>
            <p:ph idx="2" type="subTitle"/>
          </p:nvPr>
        </p:nvSpPr>
        <p:spPr>
          <a:xfrm>
            <a:off x="3419250" y="22853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7" name="Google Shape;77;p13"/>
          <p:cNvSpPr txBox="1"/>
          <p:nvPr>
            <p:ph idx="3" type="subTitle"/>
          </p:nvPr>
        </p:nvSpPr>
        <p:spPr>
          <a:xfrm>
            <a:off x="2145815" y="38661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 name="Google Shape;78;p13"/>
          <p:cNvSpPr txBox="1"/>
          <p:nvPr>
            <p:ph idx="4" type="subTitle"/>
          </p:nvPr>
        </p:nvSpPr>
        <p:spPr>
          <a:xfrm>
            <a:off x="4692685" y="3866175"/>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9" name="Google Shape;79;p13"/>
          <p:cNvSpPr txBox="1"/>
          <p:nvPr>
            <p:ph idx="5" type="subTitle"/>
          </p:nvPr>
        </p:nvSpPr>
        <p:spPr>
          <a:xfrm>
            <a:off x="5966124" y="2285393"/>
            <a:ext cx="230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 name="Google Shape;80;p13"/>
          <p:cNvSpPr txBox="1"/>
          <p:nvPr>
            <p:ph hasCustomPrompt="1" idx="6" type="title"/>
          </p:nvPr>
        </p:nvSpPr>
        <p:spPr>
          <a:xfrm>
            <a:off x="1636176" y="1476315"/>
            <a:ext cx="777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4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7" type="title"/>
          </p:nvPr>
        </p:nvSpPr>
        <p:spPr>
          <a:xfrm>
            <a:off x="2909615" y="3056514"/>
            <a:ext cx="777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4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8" type="title"/>
          </p:nvPr>
        </p:nvSpPr>
        <p:spPr>
          <a:xfrm>
            <a:off x="4183050" y="1476315"/>
            <a:ext cx="777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4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9" type="title"/>
          </p:nvPr>
        </p:nvSpPr>
        <p:spPr>
          <a:xfrm>
            <a:off x="5456485" y="3056514"/>
            <a:ext cx="777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4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13" type="title"/>
          </p:nvPr>
        </p:nvSpPr>
        <p:spPr>
          <a:xfrm>
            <a:off x="6729924" y="1476315"/>
            <a:ext cx="7779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4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idx="14" type="subTitle"/>
          </p:nvPr>
        </p:nvSpPr>
        <p:spPr>
          <a:xfrm>
            <a:off x="872376" y="19535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nSpc>
                <a:spcPct val="100000"/>
              </a:lnSpc>
              <a:spcBef>
                <a:spcPts val="0"/>
              </a:spcBef>
              <a:spcAft>
                <a:spcPts val="0"/>
              </a:spcAft>
              <a:buSzPts val="2400"/>
              <a:buFont typeface="Rubik"/>
              <a:buNone/>
              <a:defRPr sz="2400">
                <a:latin typeface="Rubik"/>
                <a:ea typeface="Rubik"/>
                <a:cs typeface="Rubik"/>
                <a:sym typeface="Rubik"/>
              </a:defRPr>
            </a:lvl2pPr>
            <a:lvl3pPr lvl="2" rtl="0">
              <a:lnSpc>
                <a:spcPct val="100000"/>
              </a:lnSpc>
              <a:spcBef>
                <a:spcPts val="0"/>
              </a:spcBef>
              <a:spcAft>
                <a:spcPts val="0"/>
              </a:spcAft>
              <a:buSzPts val="2400"/>
              <a:buFont typeface="Rubik"/>
              <a:buNone/>
              <a:defRPr sz="2400">
                <a:latin typeface="Rubik"/>
                <a:ea typeface="Rubik"/>
                <a:cs typeface="Rubik"/>
                <a:sym typeface="Rubik"/>
              </a:defRPr>
            </a:lvl3pPr>
            <a:lvl4pPr lvl="3" rtl="0">
              <a:lnSpc>
                <a:spcPct val="100000"/>
              </a:lnSpc>
              <a:spcBef>
                <a:spcPts val="0"/>
              </a:spcBef>
              <a:spcAft>
                <a:spcPts val="0"/>
              </a:spcAft>
              <a:buSzPts val="2400"/>
              <a:buFont typeface="Rubik"/>
              <a:buNone/>
              <a:defRPr sz="2400">
                <a:latin typeface="Rubik"/>
                <a:ea typeface="Rubik"/>
                <a:cs typeface="Rubik"/>
                <a:sym typeface="Rubik"/>
              </a:defRPr>
            </a:lvl4pPr>
            <a:lvl5pPr lvl="4" rtl="0">
              <a:lnSpc>
                <a:spcPct val="100000"/>
              </a:lnSpc>
              <a:spcBef>
                <a:spcPts val="0"/>
              </a:spcBef>
              <a:spcAft>
                <a:spcPts val="0"/>
              </a:spcAft>
              <a:buSzPts val="2400"/>
              <a:buFont typeface="Rubik"/>
              <a:buNone/>
              <a:defRPr sz="2400">
                <a:latin typeface="Rubik"/>
                <a:ea typeface="Rubik"/>
                <a:cs typeface="Rubik"/>
                <a:sym typeface="Rubik"/>
              </a:defRPr>
            </a:lvl5pPr>
            <a:lvl6pPr lvl="5" rtl="0">
              <a:lnSpc>
                <a:spcPct val="100000"/>
              </a:lnSpc>
              <a:spcBef>
                <a:spcPts val="0"/>
              </a:spcBef>
              <a:spcAft>
                <a:spcPts val="0"/>
              </a:spcAft>
              <a:buSzPts val="2400"/>
              <a:buFont typeface="Rubik"/>
              <a:buNone/>
              <a:defRPr sz="2400">
                <a:latin typeface="Rubik"/>
                <a:ea typeface="Rubik"/>
                <a:cs typeface="Rubik"/>
                <a:sym typeface="Rubik"/>
              </a:defRPr>
            </a:lvl6pPr>
            <a:lvl7pPr lvl="6" rtl="0">
              <a:lnSpc>
                <a:spcPct val="100000"/>
              </a:lnSpc>
              <a:spcBef>
                <a:spcPts val="0"/>
              </a:spcBef>
              <a:spcAft>
                <a:spcPts val="0"/>
              </a:spcAft>
              <a:buSzPts val="2400"/>
              <a:buFont typeface="Rubik"/>
              <a:buNone/>
              <a:defRPr sz="2400">
                <a:latin typeface="Rubik"/>
                <a:ea typeface="Rubik"/>
                <a:cs typeface="Rubik"/>
                <a:sym typeface="Rubik"/>
              </a:defRPr>
            </a:lvl7pPr>
            <a:lvl8pPr lvl="7" rtl="0">
              <a:lnSpc>
                <a:spcPct val="100000"/>
              </a:lnSpc>
              <a:spcBef>
                <a:spcPts val="0"/>
              </a:spcBef>
              <a:spcAft>
                <a:spcPts val="0"/>
              </a:spcAft>
              <a:buSzPts val="2400"/>
              <a:buFont typeface="Rubik"/>
              <a:buNone/>
              <a:defRPr sz="2400">
                <a:latin typeface="Rubik"/>
                <a:ea typeface="Rubik"/>
                <a:cs typeface="Rubik"/>
                <a:sym typeface="Rubik"/>
              </a:defRPr>
            </a:lvl8pPr>
            <a:lvl9pPr lvl="8" rtl="0">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86" name="Google Shape;86;p13"/>
          <p:cNvSpPr txBox="1"/>
          <p:nvPr>
            <p:ph idx="15" type="subTitle"/>
          </p:nvPr>
        </p:nvSpPr>
        <p:spPr>
          <a:xfrm>
            <a:off x="3419250" y="19535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nSpc>
                <a:spcPct val="100000"/>
              </a:lnSpc>
              <a:spcBef>
                <a:spcPts val="0"/>
              </a:spcBef>
              <a:spcAft>
                <a:spcPts val="0"/>
              </a:spcAft>
              <a:buSzPts val="2400"/>
              <a:buFont typeface="Rubik"/>
              <a:buNone/>
              <a:defRPr sz="2400">
                <a:latin typeface="Rubik"/>
                <a:ea typeface="Rubik"/>
                <a:cs typeface="Rubik"/>
                <a:sym typeface="Rubik"/>
              </a:defRPr>
            </a:lvl2pPr>
            <a:lvl3pPr lvl="2" rtl="0">
              <a:lnSpc>
                <a:spcPct val="100000"/>
              </a:lnSpc>
              <a:spcBef>
                <a:spcPts val="0"/>
              </a:spcBef>
              <a:spcAft>
                <a:spcPts val="0"/>
              </a:spcAft>
              <a:buSzPts val="2400"/>
              <a:buFont typeface="Rubik"/>
              <a:buNone/>
              <a:defRPr sz="2400">
                <a:latin typeface="Rubik"/>
                <a:ea typeface="Rubik"/>
                <a:cs typeface="Rubik"/>
                <a:sym typeface="Rubik"/>
              </a:defRPr>
            </a:lvl3pPr>
            <a:lvl4pPr lvl="3" rtl="0">
              <a:lnSpc>
                <a:spcPct val="100000"/>
              </a:lnSpc>
              <a:spcBef>
                <a:spcPts val="0"/>
              </a:spcBef>
              <a:spcAft>
                <a:spcPts val="0"/>
              </a:spcAft>
              <a:buSzPts val="2400"/>
              <a:buFont typeface="Rubik"/>
              <a:buNone/>
              <a:defRPr sz="2400">
                <a:latin typeface="Rubik"/>
                <a:ea typeface="Rubik"/>
                <a:cs typeface="Rubik"/>
                <a:sym typeface="Rubik"/>
              </a:defRPr>
            </a:lvl4pPr>
            <a:lvl5pPr lvl="4" rtl="0">
              <a:lnSpc>
                <a:spcPct val="100000"/>
              </a:lnSpc>
              <a:spcBef>
                <a:spcPts val="0"/>
              </a:spcBef>
              <a:spcAft>
                <a:spcPts val="0"/>
              </a:spcAft>
              <a:buSzPts val="2400"/>
              <a:buFont typeface="Rubik"/>
              <a:buNone/>
              <a:defRPr sz="2400">
                <a:latin typeface="Rubik"/>
                <a:ea typeface="Rubik"/>
                <a:cs typeface="Rubik"/>
                <a:sym typeface="Rubik"/>
              </a:defRPr>
            </a:lvl5pPr>
            <a:lvl6pPr lvl="5" rtl="0">
              <a:lnSpc>
                <a:spcPct val="100000"/>
              </a:lnSpc>
              <a:spcBef>
                <a:spcPts val="0"/>
              </a:spcBef>
              <a:spcAft>
                <a:spcPts val="0"/>
              </a:spcAft>
              <a:buSzPts val="2400"/>
              <a:buFont typeface="Rubik"/>
              <a:buNone/>
              <a:defRPr sz="2400">
                <a:latin typeface="Rubik"/>
                <a:ea typeface="Rubik"/>
                <a:cs typeface="Rubik"/>
                <a:sym typeface="Rubik"/>
              </a:defRPr>
            </a:lvl6pPr>
            <a:lvl7pPr lvl="6" rtl="0">
              <a:lnSpc>
                <a:spcPct val="100000"/>
              </a:lnSpc>
              <a:spcBef>
                <a:spcPts val="0"/>
              </a:spcBef>
              <a:spcAft>
                <a:spcPts val="0"/>
              </a:spcAft>
              <a:buSzPts val="2400"/>
              <a:buFont typeface="Rubik"/>
              <a:buNone/>
              <a:defRPr sz="2400">
                <a:latin typeface="Rubik"/>
                <a:ea typeface="Rubik"/>
                <a:cs typeface="Rubik"/>
                <a:sym typeface="Rubik"/>
              </a:defRPr>
            </a:lvl7pPr>
            <a:lvl8pPr lvl="7" rtl="0">
              <a:lnSpc>
                <a:spcPct val="100000"/>
              </a:lnSpc>
              <a:spcBef>
                <a:spcPts val="0"/>
              </a:spcBef>
              <a:spcAft>
                <a:spcPts val="0"/>
              </a:spcAft>
              <a:buSzPts val="2400"/>
              <a:buFont typeface="Rubik"/>
              <a:buNone/>
              <a:defRPr sz="2400">
                <a:latin typeface="Rubik"/>
                <a:ea typeface="Rubik"/>
                <a:cs typeface="Rubik"/>
                <a:sym typeface="Rubik"/>
              </a:defRPr>
            </a:lvl8pPr>
            <a:lvl9pPr lvl="8" rtl="0">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87" name="Google Shape;87;p13"/>
          <p:cNvSpPr txBox="1"/>
          <p:nvPr>
            <p:ph idx="16" type="subTitle"/>
          </p:nvPr>
        </p:nvSpPr>
        <p:spPr>
          <a:xfrm>
            <a:off x="5966124" y="1953512"/>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nSpc>
                <a:spcPct val="100000"/>
              </a:lnSpc>
              <a:spcBef>
                <a:spcPts val="0"/>
              </a:spcBef>
              <a:spcAft>
                <a:spcPts val="0"/>
              </a:spcAft>
              <a:buSzPts val="2400"/>
              <a:buFont typeface="Rubik"/>
              <a:buNone/>
              <a:defRPr sz="2400">
                <a:latin typeface="Rubik"/>
                <a:ea typeface="Rubik"/>
                <a:cs typeface="Rubik"/>
                <a:sym typeface="Rubik"/>
              </a:defRPr>
            </a:lvl2pPr>
            <a:lvl3pPr lvl="2" rtl="0">
              <a:lnSpc>
                <a:spcPct val="100000"/>
              </a:lnSpc>
              <a:spcBef>
                <a:spcPts val="0"/>
              </a:spcBef>
              <a:spcAft>
                <a:spcPts val="0"/>
              </a:spcAft>
              <a:buSzPts val="2400"/>
              <a:buFont typeface="Rubik"/>
              <a:buNone/>
              <a:defRPr sz="2400">
                <a:latin typeface="Rubik"/>
                <a:ea typeface="Rubik"/>
                <a:cs typeface="Rubik"/>
                <a:sym typeface="Rubik"/>
              </a:defRPr>
            </a:lvl3pPr>
            <a:lvl4pPr lvl="3" rtl="0">
              <a:lnSpc>
                <a:spcPct val="100000"/>
              </a:lnSpc>
              <a:spcBef>
                <a:spcPts val="0"/>
              </a:spcBef>
              <a:spcAft>
                <a:spcPts val="0"/>
              </a:spcAft>
              <a:buSzPts val="2400"/>
              <a:buFont typeface="Rubik"/>
              <a:buNone/>
              <a:defRPr sz="2400">
                <a:latin typeface="Rubik"/>
                <a:ea typeface="Rubik"/>
                <a:cs typeface="Rubik"/>
                <a:sym typeface="Rubik"/>
              </a:defRPr>
            </a:lvl4pPr>
            <a:lvl5pPr lvl="4" rtl="0">
              <a:lnSpc>
                <a:spcPct val="100000"/>
              </a:lnSpc>
              <a:spcBef>
                <a:spcPts val="0"/>
              </a:spcBef>
              <a:spcAft>
                <a:spcPts val="0"/>
              </a:spcAft>
              <a:buSzPts val="2400"/>
              <a:buFont typeface="Rubik"/>
              <a:buNone/>
              <a:defRPr sz="2400">
                <a:latin typeface="Rubik"/>
                <a:ea typeface="Rubik"/>
                <a:cs typeface="Rubik"/>
                <a:sym typeface="Rubik"/>
              </a:defRPr>
            </a:lvl5pPr>
            <a:lvl6pPr lvl="5" rtl="0">
              <a:lnSpc>
                <a:spcPct val="100000"/>
              </a:lnSpc>
              <a:spcBef>
                <a:spcPts val="0"/>
              </a:spcBef>
              <a:spcAft>
                <a:spcPts val="0"/>
              </a:spcAft>
              <a:buSzPts val="2400"/>
              <a:buFont typeface="Rubik"/>
              <a:buNone/>
              <a:defRPr sz="2400">
                <a:latin typeface="Rubik"/>
                <a:ea typeface="Rubik"/>
                <a:cs typeface="Rubik"/>
                <a:sym typeface="Rubik"/>
              </a:defRPr>
            </a:lvl6pPr>
            <a:lvl7pPr lvl="6" rtl="0">
              <a:lnSpc>
                <a:spcPct val="100000"/>
              </a:lnSpc>
              <a:spcBef>
                <a:spcPts val="0"/>
              </a:spcBef>
              <a:spcAft>
                <a:spcPts val="0"/>
              </a:spcAft>
              <a:buSzPts val="2400"/>
              <a:buFont typeface="Rubik"/>
              <a:buNone/>
              <a:defRPr sz="2400">
                <a:latin typeface="Rubik"/>
                <a:ea typeface="Rubik"/>
                <a:cs typeface="Rubik"/>
                <a:sym typeface="Rubik"/>
              </a:defRPr>
            </a:lvl7pPr>
            <a:lvl8pPr lvl="7" rtl="0">
              <a:lnSpc>
                <a:spcPct val="100000"/>
              </a:lnSpc>
              <a:spcBef>
                <a:spcPts val="0"/>
              </a:spcBef>
              <a:spcAft>
                <a:spcPts val="0"/>
              </a:spcAft>
              <a:buSzPts val="2400"/>
              <a:buFont typeface="Rubik"/>
              <a:buNone/>
              <a:defRPr sz="2400">
                <a:latin typeface="Rubik"/>
                <a:ea typeface="Rubik"/>
                <a:cs typeface="Rubik"/>
                <a:sym typeface="Rubik"/>
              </a:defRPr>
            </a:lvl8pPr>
            <a:lvl9pPr lvl="8" rtl="0">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88" name="Google Shape;88;p13"/>
          <p:cNvSpPr txBox="1"/>
          <p:nvPr>
            <p:ph idx="17" type="subTitle"/>
          </p:nvPr>
        </p:nvSpPr>
        <p:spPr>
          <a:xfrm>
            <a:off x="2145815"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nSpc>
                <a:spcPct val="100000"/>
              </a:lnSpc>
              <a:spcBef>
                <a:spcPts val="0"/>
              </a:spcBef>
              <a:spcAft>
                <a:spcPts val="0"/>
              </a:spcAft>
              <a:buSzPts val="2400"/>
              <a:buFont typeface="Rubik"/>
              <a:buNone/>
              <a:defRPr sz="2400">
                <a:latin typeface="Rubik"/>
                <a:ea typeface="Rubik"/>
                <a:cs typeface="Rubik"/>
                <a:sym typeface="Rubik"/>
              </a:defRPr>
            </a:lvl2pPr>
            <a:lvl3pPr lvl="2" rtl="0">
              <a:lnSpc>
                <a:spcPct val="100000"/>
              </a:lnSpc>
              <a:spcBef>
                <a:spcPts val="0"/>
              </a:spcBef>
              <a:spcAft>
                <a:spcPts val="0"/>
              </a:spcAft>
              <a:buSzPts val="2400"/>
              <a:buFont typeface="Rubik"/>
              <a:buNone/>
              <a:defRPr sz="2400">
                <a:latin typeface="Rubik"/>
                <a:ea typeface="Rubik"/>
                <a:cs typeface="Rubik"/>
                <a:sym typeface="Rubik"/>
              </a:defRPr>
            </a:lvl3pPr>
            <a:lvl4pPr lvl="3" rtl="0">
              <a:lnSpc>
                <a:spcPct val="100000"/>
              </a:lnSpc>
              <a:spcBef>
                <a:spcPts val="0"/>
              </a:spcBef>
              <a:spcAft>
                <a:spcPts val="0"/>
              </a:spcAft>
              <a:buSzPts val="2400"/>
              <a:buFont typeface="Rubik"/>
              <a:buNone/>
              <a:defRPr sz="2400">
                <a:latin typeface="Rubik"/>
                <a:ea typeface="Rubik"/>
                <a:cs typeface="Rubik"/>
                <a:sym typeface="Rubik"/>
              </a:defRPr>
            </a:lvl4pPr>
            <a:lvl5pPr lvl="4" rtl="0">
              <a:lnSpc>
                <a:spcPct val="100000"/>
              </a:lnSpc>
              <a:spcBef>
                <a:spcPts val="0"/>
              </a:spcBef>
              <a:spcAft>
                <a:spcPts val="0"/>
              </a:spcAft>
              <a:buSzPts val="2400"/>
              <a:buFont typeface="Rubik"/>
              <a:buNone/>
              <a:defRPr sz="2400">
                <a:latin typeface="Rubik"/>
                <a:ea typeface="Rubik"/>
                <a:cs typeface="Rubik"/>
                <a:sym typeface="Rubik"/>
              </a:defRPr>
            </a:lvl5pPr>
            <a:lvl6pPr lvl="5" rtl="0">
              <a:lnSpc>
                <a:spcPct val="100000"/>
              </a:lnSpc>
              <a:spcBef>
                <a:spcPts val="0"/>
              </a:spcBef>
              <a:spcAft>
                <a:spcPts val="0"/>
              </a:spcAft>
              <a:buSzPts val="2400"/>
              <a:buFont typeface="Rubik"/>
              <a:buNone/>
              <a:defRPr sz="2400">
                <a:latin typeface="Rubik"/>
                <a:ea typeface="Rubik"/>
                <a:cs typeface="Rubik"/>
                <a:sym typeface="Rubik"/>
              </a:defRPr>
            </a:lvl6pPr>
            <a:lvl7pPr lvl="6" rtl="0">
              <a:lnSpc>
                <a:spcPct val="100000"/>
              </a:lnSpc>
              <a:spcBef>
                <a:spcPts val="0"/>
              </a:spcBef>
              <a:spcAft>
                <a:spcPts val="0"/>
              </a:spcAft>
              <a:buSzPts val="2400"/>
              <a:buFont typeface="Rubik"/>
              <a:buNone/>
              <a:defRPr sz="2400">
                <a:latin typeface="Rubik"/>
                <a:ea typeface="Rubik"/>
                <a:cs typeface="Rubik"/>
                <a:sym typeface="Rubik"/>
              </a:defRPr>
            </a:lvl7pPr>
            <a:lvl8pPr lvl="7" rtl="0">
              <a:lnSpc>
                <a:spcPct val="100000"/>
              </a:lnSpc>
              <a:spcBef>
                <a:spcPts val="0"/>
              </a:spcBef>
              <a:spcAft>
                <a:spcPts val="0"/>
              </a:spcAft>
              <a:buSzPts val="2400"/>
              <a:buFont typeface="Rubik"/>
              <a:buNone/>
              <a:defRPr sz="2400">
                <a:latin typeface="Rubik"/>
                <a:ea typeface="Rubik"/>
                <a:cs typeface="Rubik"/>
                <a:sym typeface="Rubik"/>
              </a:defRPr>
            </a:lvl8pPr>
            <a:lvl9pPr lvl="8" rtl="0">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89" name="Google Shape;89;p13"/>
          <p:cNvSpPr txBox="1"/>
          <p:nvPr>
            <p:ph idx="18" type="subTitle"/>
          </p:nvPr>
        </p:nvSpPr>
        <p:spPr>
          <a:xfrm>
            <a:off x="4692685" y="3533775"/>
            <a:ext cx="23055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nSpc>
                <a:spcPct val="100000"/>
              </a:lnSpc>
              <a:spcBef>
                <a:spcPts val="0"/>
              </a:spcBef>
              <a:spcAft>
                <a:spcPts val="0"/>
              </a:spcAft>
              <a:buSzPts val="2400"/>
              <a:buFont typeface="Rubik"/>
              <a:buNone/>
              <a:defRPr sz="2400">
                <a:latin typeface="Rubik"/>
                <a:ea typeface="Rubik"/>
                <a:cs typeface="Rubik"/>
                <a:sym typeface="Rubik"/>
              </a:defRPr>
            </a:lvl2pPr>
            <a:lvl3pPr lvl="2" rtl="0">
              <a:lnSpc>
                <a:spcPct val="100000"/>
              </a:lnSpc>
              <a:spcBef>
                <a:spcPts val="0"/>
              </a:spcBef>
              <a:spcAft>
                <a:spcPts val="0"/>
              </a:spcAft>
              <a:buSzPts val="2400"/>
              <a:buFont typeface="Rubik"/>
              <a:buNone/>
              <a:defRPr sz="2400">
                <a:latin typeface="Rubik"/>
                <a:ea typeface="Rubik"/>
                <a:cs typeface="Rubik"/>
                <a:sym typeface="Rubik"/>
              </a:defRPr>
            </a:lvl3pPr>
            <a:lvl4pPr lvl="3" rtl="0">
              <a:lnSpc>
                <a:spcPct val="100000"/>
              </a:lnSpc>
              <a:spcBef>
                <a:spcPts val="0"/>
              </a:spcBef>
              <a:spcAft>
                <a:spcPts val="0"/>
              </a:spcAft>
              <a:buSzPts val="2400"/>
              <a:buFont typeface="Rubik"/>
              <a:buNone/>
              <a:defRPr sz="2400">
                <a:latin typeface="Rubik"/>
                <a:ea typeface="Rubik"/>
                <a:cs typeface="Rubik"/>
                <a:sym typeface="Rubik"/>
              </a:defRPr>
            </a:lvl4pPr>
            <a:lvl5pPr lvl="4" rtl="0">
              <a:lnSpc>
                <a:spcPct val="100000"/>
              </a:lnSpc>
              <a:spcBef>
                <a:spcPts val="0"/>
              </a:spcBef>
              <a:spcAft>
                <a:spcPts val="0"/>
              </a:spcAft>
              <a:buSzPts val="2400"/>
              <a:buFont typeface="Rubik"/>
              <a:buNone/>
              <a:defRPr sz="2400">
                <a:latin typeface="Rubik"/>
                <a:ea typeface="Rubik"/>
                <a:cs typeface="Rubik"/>
                <a:sym typeface="Rubik"/>
              </a:defRPr>
            </a:lvl5pPr>
            <a:lvl6pPr lvl="5" rtl="0">
              <a:lnSpc>
                <a:spcPct val="100000"/>
              </a:lnSpc>
              <a:spcBef>
                <a:spcPts val="0"/>
              </a:spcBef>
              <a:spcAft>
                <a:spcPts val="0"/>
              </a:spcAft>
              <a:buSzPts val="2400"/>
              <a:buFont typeface="Rubik"/>
              <a:buNone/>
              <a:defRPr sz="2400">
                <a:latin typeface="Rubik"/>
                <a:ea typeface="Rubik"/>
                <a:cs typeface="Rubik"/>
                <a:sym typeface="Rubik"/>
              </a:defRPr>
            </a:lvl6pPr>
            <a:lvl7pPr lvl="6" rtl="0">
              <a:lnSpc>
                <a:spcPct val="100000"/>
              </a:lnSpc>
              <a:spcBef>
                <a:spcPts val="0"/>
              </a:spcBef>
              <a:spcAft>
                <a:spcPts val="0"/>
              </a:spcAft>
              <a:buSzPts val="2400"/>
              <a:buFont typeface="Rubik"/>
              <a:buNone/>
              <a:defRPr sz="2400">
                <a:latin typeface="Rubik"/>
                <a:ea typeface="Rubik"/>
                <a:cs typeface="Rubik"/>
                <a:sym typeface="Rubik"/>
              </a:defRPr>
            </a:lvl7pPr>
            <a:lvl8pPr lvl="7" rtl="0">
              <a:lnSpc>
                <a:spcPct val="100000"/>
              </a:lnSpc>
              <a:spcBef>
                <a:spcPts val="0"/>
              </a:spcBef>
              <a:spcAft>
                <a:spcPts val="0"/>
              </a:spcAft>
              <a:buSzPts val="2400"/>
              <a:buFont typeface="Rubik"/>
              <a:buNone/>
              <a:defRPr sz="2400">
                <a:latin typeface="Rubik"/>
                <a:ea typeface="Rubik"/>
                <a:cs typeface="Rubik"/>
                <a:sym typeface="Rubik"/>
              </a:defRPr>
            </a:lvl8pPr>
            <a:lvl9pPr lvl="8" rtl="0">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90" name="Google Shape;90;p13"/>
          <p:cNvSpPr/>
          <p:nvPr/>
        </p:nvSpPr>
        <p:spPr>
          <a:xfrm rot="-779355">
            <a:off x="-1118609" y="4012523"/>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3"/>
          <p:cNvPicPr preferRelativeResize="0"/>
          <p:nvPr/>
        </p:nvPicPr>
        <p:blipFill>
          <a:blip r:embed="rId2">
            <a:alphaModFix/>
          </a:blip>
          <a:stretch>
            <a:fillRect/>
          </a:stretch>
        </p:blipFill>
        <p:spPr>
          <a:xfrm>
            <a:off x="8430778" y="3705505"/>
            <a:ext cx="622979" cy="1587891"/>
          </a:xfrm>
          <a:prstGeom prst="rect">
            <a:avLst/>
          </a:prstGeom>
          <a:noFill/>
          <a:ln>
            <a:noFill/>
          </a:ln>
          <a:effectLst>
            <a:outerShdw rotWithShape="0" algn="bl" dir="840000" dist="47625">
              <a:srgbClr val="000000">
                <a:alpha val="21000"/>
              </a:srgbClr>
            </a:outerShdw>
          </a:effectLst>
        </p:spPr>
      </p:pic>
      <p:sp>
        <p:nvSpPr>
          <p:cNvPr id="92" name="Google Shape;92;p13"/>
          <p:cNvSpPr/>
          <p:nvPr/>
        </p:nvSpPr>
        <p:spPr>
          <a:xfrm rot="-779355">
            <a:off x="8406391" y="-313752"/>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3" name="Shape 93"/>
        <p:cNvGrpSpPr/>
        <p:nvPr/>
      </p:nvGrpSpPr>
      <p:grpSpPr>
        <a:xfrm>
          <a:off x="0" y="0"/>
          <a:ext cx="0" cy="0"/>
          <a:chOff x="0" y="0"/>
          <a:chExt cx="0" cy="0"/>
        </a:xfrm>
      </p:grpSpPr>
      <p:sp>
        <p:nvSpPr>
          <p:cNvPr id="94" name="Google Shape;94;p14"/>
          <p:cNvSpPr txBox="1"/>
          <p:nvPr>
            <p:ph type="title"/>
          </p:nvPr>
        </p:nvSpPr>
        <p:spPr>
          <a:xfrm>
            <a:off x="2415442" y="2408325"/>
            <a:ext cx="4313100" cy="9159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14"/>
          <p:cNvSpPr txBox="1"/>
          <p:nvPr>
            <p:ph hasCustomPrompt="1" idx="2" type="title"/>
          </p:nvPr>
        </p:nvSpPr>
        <p:spPr>
          <a:xfrm>
            <a:off x="3830992" y="1468138"/>
            <a:ext cx="14820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72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96" name="Google Shape;96;p14"/>
          <p:cNvSpPr txBox="1"/>
          <p:nvPr>
            <p:ph idx="1" type="subTitle"/>
          </p:nvPr>
        </p:nvSpPr>
        <p:spPr>
          <a:xfrm>
            <a:off x="2415425" y="3265863"/>
            <a:ext cx="4313100" cy="40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 name="Google Shape;97;p14"/>
          <p:cNvSpPr/>
          <p:nvPr/>
        </p:nvSpPr>
        <p:spPr>
          <a:xfrm rot="264805">
            <a:off x="7374896" y="-1503158"/>
            <a:ext cx="4927712" cy="4927712"/>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rot="-779355">
            <a:off x="1343491" y="-1294202"/>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rot="403897">
            <a:off x="-339854" y="4220125"/>
            <a:ext cx="2996961" cy="2996961"/>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0" name="Shape 100"/>
        <p:cNvGrpSpPr/>
        <p:nvPr/>
      </p:nvGrpSpPr>
      <p:grpSpPr>
        <a:xfrm>
          <a:off x="0" y="0"/>
          <a:ext cx="0" cy="0"/>
          <a:chOff x="0" y="0"/>
          <a:chExt cx="0" cy="0"/>
        </a:xfrm>
      </p:grpSpPr>
      <p:sp>
        <p:nvSpPr>
          <p:cNvPr id="101" name="Google Shape;101;p15"/>
          <p:cNvSpPr txBox="1"/>
          <p:nvPr>
            <p:ph type="title"/>
          </p:nvPr>
        </p:nvSpPr>
        <p:spPr>
          <a:xfrm>
            <a:off x="4630473" y="3639334"/>
            <a:ext cx="3800100" cy="432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b="0" sz="2200">
                <a:latin typeface="Rubik SemiBold"/>
                <a:ea typeface="Rubik SemiBold"/>
                <a:cs typeface="Rubik SemiBold"/>
                <a:sym typeface="Rubik SemiBold"/>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2" name="Google Shape;102;p15"/>
          <p:cNvSpPr txBox="1"/>
          <p:nvPr>
            <p:ph idx="1" type="subTitle"/>
          </p:nvPr>
        </p:nvSpPr>
        <p:spPr>
          <a:xfrm>
            <a:off x="4630450" y="993634"/>
            <a:ext cx="3800100" cy="2535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7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03" name="Google Shape;103;p15"/>
          <p:cNvSpPr/>
          <p:nvPr/>
        </p:nvSpPr>
        <p:spPr>
          <a:xfrm rot="-7790746">
            <a:off x="-648544" y="-1503231"/>
            <a:ext cx="4928025" cy="4928025"/>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rot="-779355">
            <a:off x="7469116" y="-1364777"/>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rot="-5005491">
            <a:off x="8271192" y="4067771"/>
            <a:ext cx="2997214" cy="2997214"/>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6" name="Shape 106"/>
        <p:cNvGrpSpPr/>
        <p:nvPr/>
      </p:nvGrpSpPr>
      <p:grpSpPr>
        <a:xfrm>
          <a:off x="0" y="0"/>
          <a:ext cx="0" cy="0"/>
          <a:chOff x="0" y="0"/>
          <a:chExt cx="0" cy="0"/>
        </a:xfrm>
      </p:grpSpPr>
      <p:sp>
        <p:nvSpPr>
          <p:cNvPr id="107" name="Google Shape;10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8" name="Google Shape;108;p16"/>
          <p:cNvSpPr/>
          <p:nvPr/>
        </p:nvSpPr>
        <p:spPr>
          <a:xfrm rot="-779355">
            <a:off x="8471666" y="2942973"/>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rot="2561957">
            <a:off x="-1316678" y="636605"/>
            <a:ext cx="1923467" cy="1923467"/>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6"/>
          <p:cNvPicPr preferRelativeResize="0"/>
          <p:nvPr/>
        </p:nvPicPr>
        <p:blipFill>
          <a:blip r:embed="rId2">
            <a:alphaModFix/>
          </a:blip>
          <a:stretch>
            <a:fillRect/>
          </a:stretch>
        </p:blipFill>
        <p:spPr>
          <a:xfrm rot="-1753963">
            <a:off x="8514384" y="217375"/>
            <a:ext cx="526181" cy="507399"/>
          </a:xfrm>
          <a:prstGeom prst="rect">
            <a:avLst/>
          </a:prstGeom>
          <a:noFill/>
          <a:ln>
            <a:noFill/>
          </a:ln>
          <a:effectLst>
            <a:outerShdw rotWithShape="0" algn="bl" dir="3000000" dist="47625">
              <a:srgbClr val="000000">
                <a:alpha val="29000"/>
              </a:srgbClr>
            </a:outerShdw>
          </a:effectLst>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11" name="Shape 111"/>
        <p:cNvGrpSpPr/>
        <p:nvPr/>
      </p:nvGrpSpPr>
      <p:grpSpPr>
        <a:xfrm>
          <a:off x="0" y="0"/>
          <a:ext cx="0" cy="0"/>
          <a:chOff x="0" y="0"/>
          <a:chExt cx="0" cy="0"/>
        </a:xfrm>
      </p:grpSpPr>
      <p:sp>
        <p:nvSpPr>
          <p:cNvPr id="112" name="Google Shape;11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17"/>
          <p:cNvSpPr/>
          <p:nvPr/>
        </p:nvSpPr>
        <p:spPr>
          <a:xfrm rot="-779355">
            <a:off x="8471641" y="-126477"/>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17"/>
          <p:cNvPicPr preferRelativeResize="0"/>
          <p:nvPr/>
        </p:nvPicPr>
        <p:blipFill>
          <a:blip r:embed="rId2">
            <a:alphaModFix/>
          </a:blip>
          <a:stretch>
            <a:fillRect/>
          </a:stretch>
        </p:blipFill>
        <p:spPr>
          <a:xfrm rot="1009268">
            <a:off x="8438976" y="3569606"/>
            <a:ext cx="563300" cy="2173205"/>
          </a:xfrm>
          <a:prstGeom prst="rect">
            <a:avLst/>
          </a:prstGeom>
          <a:noFill/>
          <a:ln>
            <a:noFill/>
          </a:ln>
          <a:effectLst>
            <a:outerShdw rotWithShape="0" algn="bl" dir="840000" dist="47625">
              <a:srgbClr val="000000">
                <a:alpha val="21000"/>
              </a:srgbClr>
            </a:outerShdw>
          </a:effectLst>
        </p:spPr>
      </p:pic>
      <p:sp>
        <p:nvSpPr>
          <p:cNvPr id="115" name="Google Shape;115;p17"/>
          <p:cNvSpPr/>
          <p:nvPr/>
        </p:nvSpPr>
        <p:spPr>
          <a:xfrm rot="3507871">
            <a:off x="-1331621" y="1131613"/>
            <a:ext cx="1923229" cy="1923229"/>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7"/>
          <p:cNvPicPr preferRelativeResize="0"/>
          <p:nvPr/>
        </p:nvPicPr>
        <p:blipFill>
          <a:blip r:embed="rId3">
            <a:alphaModFix/>
          </a:blip>
          <a:stretch>
            <a:fillRect/>
          </a:stretch>
        </p:blipFill>
        <p:spPr>
          <a:xfrm flipH="1">
            <a:off x="3" y="3555605"/>
            <a:ext cx="622979" cy="1587891"/>
          </a:xfrm>
          <a:prstGeom prst="rect">
            <a:avLst/>
          </a:prstGeom>
          <a:noFill/>
          <a:ln>
            <a:noFill/>
          </a:ln>
          <a:effectLst>
            <a:outerShdw rotWithShape="0" algn="bl" dir="840000" dist="47625">
              <a:srgbClr val="000000">
                <a:alpha val="21000"/>
              </a:srgbClr>
            </a:outerShdw>
          </a:effectLst>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17" name="Shape 117"/>
        <p:cNvGrpSpPr/>
        <p:nvPr/>
      </p:nvGrpSpPr>
      <p:grpSpPr>
        <a:xfrm>
          <a:off x="0" y="0"/>
          <a:ext cx="0" cy="0"/>
          <a:chOff x="0" y="0"/>
          <a:chExt cx="0" cy="0"/>
        </a:xfrm>
      </p:grpSpPr>
      <p:sp>
        <p:nvSpPr>
          <p:cNvPr id="118" name="Google Shape;118;p18"/>
          <p:cNvSpPr/>
          <p:nvPr/>
        </p:nvSpPr>
        <p:spPr>
          <a:xfrm flipH="1">
            <a:off x="4675664" y="1501925"/>
            <a:ext cx="4927800" cy="4927800"/>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ph type="title"/>
          </p:nvPr>
        </p:nvSpPr>
        <p:spPr>
          <a:xfrm>
            <a:off x="720000" y="784220"/>
            <a:ext cx="3417000" cy="2296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 name="Google Shape;120;p18"/>
          <p:cNvSpPr txBox="1"/>
          <p:nvPr>
            <p:ph idx="1" type="subTitle"/>
          </p:nvPr>
        </p:nvSpPr>
        <p:spPr>
          <a:xfrm>
            <a:off x="720000" y="3080270"/>
            <a:ext cx="3417000" cy="1225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18"/>
          <p:cNvSpPr/>
          <p:nvPr>
            <p:ph idx="2" type="pic"/>
          </p:nvPr>
        </p:nvSpPr>
        <p:spPr>
          <a:xfrm>
            <a:off x="5207825" y="668925"/>
            <a:ext cx="3072900" cy="3805800"/>
          </a:xfrm>
          <a:prstGeom prst="rect">
            <a:avLst/>
          </a:prstGeom>
          <a:noFill/>
          <a:ln cap="flat" cmpd="sng" w="114300">
            <a:solidFill>
              <a:schemeClr val="accent3"/>
            </a:solidFill>
            <a:prstDash val="solid"/>
            <a:round/>
            <a:headEnd len="sm" w="sm" type="none"/>
            <a:tailEnd len="sm" w="sm" type="none"/>
          </a:ln>
          <a:effectLst>
            <a:outerShdw rotWithShape="0" algn="bl" dir="3000000" dist="47625">
              <a:srgbClr val="000000">
                <a:alpha val="29000"/>
              </a:srgbClr>
            </a:outerShdw>
          </a:effectLst>
        </p:spPr>
      </p:sp>
      <p:sp>
        <p:nvSpPr>
          <p:cNvPr id="122" name="Google Shape;122;p18"/>
          <p:cNvSpPr/>
          <p:nvPr/>
        </p:nvSpPr>
        <p:spPr>
          <a:xfrm flipH="1" rot="-5400000">
            <a:off x="-1404551" y="4378387"/>
            <a:ext cx="2997000" cy="2997000"/>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flipH="1" rot="2106638">
            <a:off x="2316610" y="-1299721"/>
            <a:ext cx="1923126" cy="1923126"/>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24" name="Shape 124"/>
        <p:cNvGrpSpPr/>
        <p:nvPr/>
      </p:nvGrpSpPr>
      <p:grpSpPr>
        <a:xfrm>
          <a:off x="0" y="0"/>
          <a:ext cx="0" cy="0"/>
          <a:chOff x="0" y="0"/>
          <a:chExt cx="0" cy="0"/>
        </a:xfrm>
      </p:grpSpPr>
      <p:sp>
        <p:nvSpPr>
          <p:cNvPr id="125" name="Google Shape;125;p19"/>
          <p:cNvSpPr txBox="1"/>
          <p:nvPr>
            <p:ph type="title"/>
          </p:nvPr>
        </p:nvSpPr>
        <p:spPr>
          <a:xfrm>
            <a:off x="720000" y="1425727"/>
            <a:ext cx="3111600" cy="1148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 name="Google Shape;126;p19"/>
          <p:cNvSpPr txBox="1"/>
          <p:nvPr>
            <p:ph idx="1" type="subTitle"/>
          </p:nvPr>
        </p:nvSpPr>
        <p:spPr>
          <a:xfrm>
            <a:off x="720000" y="2498127"/>
            <a:ext cx="3111600" cy="124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19"/>
          <p:cNvSpPr/>
          <p:nvPr/>
        </p:nvSpPr>
        <p:spPr>
          <a:xfrm>
            <a:off x="5279450" y="1947925"/>
            <a:ext cx="4927800" cy="4927800"/>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779355">
            <a:off x="3934816" y="-1375002"/>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p:nvPr/>
        </p:nvSpPr>
        <p:spPr>
          <a:xfrm rot="7715719">
            <a:off x="-1075923" y="4016503"/>
            <a:ext cx="2997039" cy="2997039"/>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30" name="Shape 130"/>
        <p:cNvGrpSpPr/>
        <p:nvPr/>
      </p:nvGrpSpPr>
      <p:grpSpPr>
        <a:xfrm>
          <a:off x="0" y="0"/>
          <a:ext cx="0" cy="0"/>
          <a:chOff x="0" y="0"/>
          <a:chExt cx="0" cy="0"/>
        </a:xfrm>
      </p:grpSpPr>
      <p:sp>
        <p:nvSpPr>
          <p:cNvPr id="131" name="Google Shape;131;p20"/>
          <p:cNvSpPr txBox="1"/>
          <p:nvPr>
            <p:ph type="title"/>
          </p:nvPr>
        </p:nvSpPr>
        <p:spPr>
          <a:xfrm>
            <a:off x="5319175" y="1425725"/>
            <a:ext cx="3111300" cy="1148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20"/>
          <p:cNvSpPr txBox="1"/>
          <p:nvPr>
            <p:ph idx="1" type="subTitle"/>
          </p:nvPr>
        </p:nvSpPr>
        <p:spPr>
          <a:xfrm>
            <a:off x="5319327" y="2498100"/>
            <a:ext cx="3111300" cy="1247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20"/>
          <p:cNvSpPr/>
          <p:nvPr/>
        </p:nvSpPr>
        <p:spPr>
          <a:xfrm flipH="1" rot="-3141929">
            <a:off x="-1067954" y="1682899"/>
            <a:ext cx="4927759" cy="4927759"/>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flipH="1" rot="779355">
            <a:off x="4379235" y="-1154152"/>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flipH="1" rot="-8297444">
            <a:off x="7644232" y="4227193"/>
            <a:ext cx="2997064" cy="2997064"/>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713217" y="2408325"/>
            <a:ext cx="4343400" cy="9159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13217" y="1468125"/>
            <a:ext cx="1269300" cy="915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72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p:nvPr>
            <p:ph idx="1" type="subTitle"/>
          </p:nvPr>
        </p:nvSpPr>
        <p:spPr>
          <a:xfrm>
            <a:off x="713225" y="3265863"/>
            <a:ext cx="4343400" cy="409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 name="Google Shape;19;p3"/>
          <p:cNvSpPr/>
          <p:nvPr/>
        </p:nvSpPr>
        <p:spPr>
          <a:xfrm rot="2700000">
            <a:off x="-1310137" y="3809212"/>
            <a:ext cx="2997001" cy="2997001"/>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10458378">
            <a:off x="3495249" y="-906892"/>
            <a:ext cx="1923188" cy="1923188"/>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5711175" y="1746050"/>
            <a:ext cx="4927800" cy="4927800"/>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2">
            <a:alphaModFix/>
          </a:blip>
          <a:stretch>
            <a:fillRect/>
          </a:stretch>
        </p:blipFill>
        <p:spPr>
          <a:xfrm flipH="1">
            <a:off x="3" y="3705505"/>
            <a:ext cx="622979" cy="1587891"/>
          </a:xfrm>
          <a:prstGeom prst="rect">
            <a:avLst/>
          </a:prstGeom>
          <a:noFill/>
          <a:ln>
            <a:noFill/>
          </a:ln>
          <a:effectLst>
            <a:outerShdw rotWithShape="0" algn="bl" dir="840000" dist="47625">
              <a:srgbClr val="000000">
                <a:alpha val="21000"/>
              </a:srgbClr>
            </a:outerShdw>
          </a:effec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136" name="Shape 136"/>
        <p:cNvGrpSpPr/>
        <p:nvPr/>
      </p:nvGrpSpPr>
      <p:grpSpPr>
        <a:xfrm>
          <a:off x="0" y="0"/>
          <a:ext cx="0" cy="0"/>
          <a:chOff x="0" y="0"/>
          <a:chExt cx="0" cy="0"/>
        </a:xfrm>
      </p:grpSpPr>
      <p:sp>
        <p:nvSpPr>
          <p:cNvPr id="137" name="Google Shape;137;p21"/>
          <p:cNvSpPr txBox="1"/>
          <p:nvPr>
            <p:ph type="title"/>
          </p:nvPr>
        </p:nvSpPr>
        <p:spPr>
          <a:xfrm>
            <a:off x="1615000" y="1425727"/>
            <a:ext cx="3111600" cy="11487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21"/>
          <p:cNvSpPr txBox="1"/>
          <p:nvPr>
            <p:ph idx="1" type="subTitle"/>
          </p:nvPr>
        </p:nvSpPr>
        <p:spPr>
          <a:xfrm>
            <a:off x="1615000" y="2498127"/>
            <a:ext cx="3111600" cy="124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1"/>
          <p:cNvSpPr/>
          <p:nvPr/>
        </p:nvSpPr>
        <p:spPr>
          <a:xfrm flipH="1" rot="10800000">
            <a:off x="5439975" y="-805546"/>
            <a:ext cx="4927800" cy="4927800"/>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flipH="1" rot="8100000">
            <a:off x="-1875962" y="-641259"/>
            <a:ext cx="2997001" cy="2997001"/>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flipH="1" rot="-10020645">
            <a:off x="439316" y="4457743"/>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42" name="Shape 142"/>
        <p:cNvGrpSpPr/>
        <p:nvPr/>
      </p:nvGrpSpPr>
      <p:grpSpPr>
        <a:xfrm>
          <a:off x="0" y="0"/>
          <a:ext cx="0" cy="0"/>
          <a:chOff x="0" y="0"/>
          <a:chExt cx="0" cy="0"/>
        </a:xfrm>
      </p:grpSpPr>
      <p:sp>
        <p:nvSpPr>
          <p:cNvPr id="143" name="Google Shape;14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22"/>
          <p:cNvSpPr txBox="1"/>
          <p:nvPr>
            <p:ph idx="1" type="subTitle"/>
          </p:nvPr>
        </p:nvSpPr>
        <p:spPr>
          <a:xfrm>
            <a:off x="4863285" y="2904625"/>
            <a:ext cx="2762700" cy="117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2"/>
          <p:cNvSpPr txBox="1"/>
          <p:nvPr>
            <p:ph idx="2" type="subTitle"/>
          </p:nvPr>
        </p:nvSpPr>
        <p:spPr>
          <a:xfrm>
            <a:off x="1518013" y="2904625"/>
            <a:ext cx="2762700" cy="117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2"/>
          <p:cNvSpPr txBox="1"/>
          <p:nvPr>
            <p:ph idx="3" type="subTitle"/>
          </p:nvPr>
        </p:nvSpPr>
        <p:spPr>
          <a:xfrm>
            <a:off x="1518013" y="2498125"/>
            <a:ext cx="2762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147" name="Google Shape;147;p22"/>
          <p:cNvSpPr txBox="1"/>
          <p:nvPr>
            <p:ph idx="4" type="subTitle"/>
          </p:nvPr>
        </p:nvSpPr>
        <p:spPr>
          <a:xfrm>
            <a:off x="4863286" y="2498125"/>
            <a:ext cx="27627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148" name="Google Shape;148;p22"/>
          <p:cNvSpPr/>
          <p:nvPr/>
        </p:nvSpPr>
        <p:spPr>
          <a:xfrm rot="1037755">
            <a:off x="-1118590" y="3399261"/>
            <a:ext cx="1923266" cy="1923266"/>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rot="-779355">
            <a:off x="8406391" y="547423"/>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22"/>
          <p:cNvPicPr preferRelativeResize="0"/>
          <p:nvPr/>
        </p:nvPicPr>
        <p:blipFill>
          <a:blip r:embed="rId2">
            <a:alphaModFix/>
          </a:blip>
          <a:stretch>
            <a:fillRect/>
          </a:stretch>
        </p:blipFill>
        <p:spPr>
          <a:xfrm>
            <a:off x="8521028" y="3705505"/>
            <a:ext cx="622979" cy="1587891"/>
          </a:xfrm>
          <a:prstGeom prst="rect">
            <a:avLst/>
          </a:prstGeom>
          <a:noFill/>
          <a:ln>
            <a:noFill/>
          </a:ln>
          <a:effectLst>
            <a:outerShdw rotWithShape="0" algn="bl" dir="840000" dist="47625">
              <a:srgbClr val="000000">
                <a:alpha val="21000"/>
              </a:srgbClr>
            </a:outerShdw>
          </a:effectLst>
        </p:spPr>
      </p:pic>
      <p:pic>
        <p:nvPicPr>
          <p:cNvPr id="151" name="Google Shape;151;p22"/>
          <p:cNvPicPr preferRelativeResize="0"/>
          <p:nvPr/>
        </p:nvPicPr>
        <p:blipFill>
          <a:blip r:embed="rId3">
            <a:alphaModFix/>
          </a:blip>
          <a:stretch>
            <a:fillRect/>
          </a:stretch>
        </p:blipFill>
        <p:spPr>
          <a:xfrm rot="2324884">
            <a:off x="-963564" y="842074"/>
            <a:ext cx="432365" cy="4838704"/>
          </a:xfrm>
          <a:prstGeom prst="rect">
            <a:avLst/>
          </a:prstGeom>
          <a:noFill/>
          <a:ln>
            <a:noFill/>
          </a:ln>
          <a:effectLst>
            <a:outerShdw rotWithShape="0" algn="bl" dir="3000000" dist="47625">
              <a:srgbClr val="000000">
                <a:alpha val="29000"/>
              </a:srgbClr>
            </a:outerShdw>
          </a:effec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52" name="Shape 152"/>
        <p:cNvGrpSpPr/>
        <p:nvPr/>
      </p:nvGrpSpPr>
      <p:grpSpPr>
        <a:xfrm>
          <a:off x="0" y="0"/>
          <a:ext cx="0" cy="0"/>
          <a:chOff x="0" y="0"/>
          <a:chExt cx="0" cy="0"/>
        </a:xfrm>
      </p:grpSpPr>
      <p:sp>
        <p:nvSpPr>
          <p:cNvPr id="153" name="Google Shape;153;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4" name="Google Shape;154;p23"/>
          <p:cNvSpPr txBox="1"/>
          <p:nvPr>
            <p:ph idx="1" type="subTitle"/>
          </p:nvPr>
        </p:nvSpPr>
        <p:spPr>
          <a:xfrm>
            <a:off x="4832078" y="1858125"/>
            <a:ext cx="3254100" cy="1999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3"/>
          <p:cNvSpPr txBox="1"/>
          <p:nvPr>
            <p:ph idx="2" type="subTitle"/>
          </p:nvPr>
        </p:nvSpPr>
        <p:spPr>
          <a:xfrm>
            <a:off x="1057900" y="1858125"/>
            <a:ext cx="3254100" cy="1999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6" name="Google Shape;156;p23"/>
          <p:cNvSpPr/>
          <p:nvPr/>
        </p:nvSpPr>
        <p:spPr>
          <a:xfrm rot="-779355">
            <a:off x="7526041" y="4204748"/>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3"/>
          <p:cNvPicPr preferRelativeResize="0"/>
          <p:nvPr/>
        </p:nvPicPr>
        <p:blipFill>
          <a:blip r:embed="rId2">
            <a:alphaModFix/>
          </a:blip>
          <a:stretch>
            <a:fillRect/>
          </a:stretch>
        </p:blipFill>
        <p:spPr>
          <a:xfrm rot="4505337">
            <a:off x="-496964" y="2747050"/>
            <a:ext cx="432365" cy="4838705"/>
          </a:xfrm>
          <a:prstGeom prst="rect">
            <a:avLst/>
          </a:prstGeom>
          <a:noFill/>
          <a:ln>
            <a:noFill/>
          </a:ln>
          <a:effectLst>
            <a:outerShdw rotWithShape="0" algn="bl" dir="3000000" dist="47625">
              <a:srgbClr val="000000">
                <a:alpha val="29000"/>
              </a:srgbClr>
            </a:outerShdw>
          </a:effectLst>
        </p:spPr>
      </p:pic>
      <p:sp>
        <p:nvSpPr>
          <p:cNvPr id="158" name="Google Shape;158;p23"/>
          <p:cNvSpPr/>
          <p:nvPr/>
        </p:nvSpPr>
        <p:spPr>
          <a:xfrm rot="-779355">
            <a:off x="-1242434" y="-523302"/>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BODY_1">
    <p:spTree>
      <p:nvGrpSpPr>
        <p:cNvPr id="159" name="Shape 159"/>
        <p:cNvGrpSpPr/>
        <p:nvPr/>
      </p:nvGrpSpPr>
      <p:grpSpPr>
        <a:xfrm>
          <a:off x="0" y="0"/>
          <a:ext cx="0" cy="0"/>
          <a:chOff x="0" y="0"/>
          <a:chExt cx="0" cy="0"/>
        </a:xfrm>
      </p:grpSpPr>
      <p:sp>
        <p:nvSpPr>
          <p:cNvPr id="160" name="Google Shape;16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1" name="Google Shape;161;p24"/>
          <p:cNvSpPr txBox="1"/>
          <p:nvPr>
            <p:ph idx="1" type="body"/>
          </p:nvPr>
        </p:nvSpPr>
        <p:spPr>
          <a:xfrm>
            <a:off x="1511463" y="2093000"/>
            <a:ext cx="2762700" cy="2130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Nunito Light"/>
              <a:buChar char="●"/>
              <a:defRPr/>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sp>
        <p:nvSpPr>
          <p:cNvPr id="162" name="Google Shape;162;p24"/>
          <p:cNvSpPr txBox="1"/>
          <p:nvPr>
            <p:ph idx="2" type="body"/>
          </p:nvPr>
        </p:nvSpPr>
        <p:spPr>
          <a:xfrm>
            <a:off x="5479663" y="2093000"/>
            <a:ext cx="2762700" cy="2130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Nunito Light"/>
              <a:buChar char="●"/>
              <a:defRPr/>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sp>
        <p:nvSpPr>
          <p:cNvPr id="163" name="Google Shape;163;p24"/>
          <p:cNvSpPr txBox="1"/>
          <p:nvPr>
            <p:ph idx="3" type="subTitle"/>
          </p:nvPr>
        </p:nvSpPr>
        <p:spPr>
          <a:xfrm>
            <a:off x="1511488" y="1761625"/>
            <a:ext cx="2762700" cy="476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164" name="Google Shape;164;p24"/>
          <p:cNvSpPr txBox="1"/>
          <p:nvPr>
            <p:ph idx="4" type="subTitle"/>
          </p:nvPr>
        </p:nvSpPr>
        <p:spPr>
          <a:xfrm>
            <a:off x="5479723" y="1761625"/>
            <a:ext cx="2762700" cy="476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165" name="Google Shape;165;p24"/>
          <p:cNvSpPr/>
          <p:nvPr/>
        </p:nvSpPr>
        <p:spPr>
          <a:xfrm rot="-779355">
            <a:off x="8406391" y="3848673"/>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rot="3287125">
            <a:off x="-1214007" y="69168"/>
            <a:ext cx="1923383" cy="192338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BODY_1_1">
    <p:spTree>
      <p:nvGrpSpPr>
        <p:cNvPr id="167" name="Shape 167"/>
        <p:cNvGrpSpPr/>
        <p:nvPr/>
      </p:nvGrpSpPr>
      <p:grpSpPr>
        <a:xfrm>
          <a:off x="0" y="0"/>
          <a:ext cx="0" cy="0"/>
          <a:chOff x="0" y="0"/>
          <a:chExt cx="0" cy="0"/>
        </a:xfrm>
      </p:grpSpPr>
      <p:sp>
        <p:nvSpPr>
          <p:cNvPr id="168" name="Google Shape;16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25"/>
          <p:cNvSpPr txBox="1"/>
          <p:nvPr>
            <p:ph idx="1" type="body"/>
          </p:nvPr>
        </p:nvSpPr>
        <p:spPr>
          <a:xfrm>
            <a:off x="713225" y="1268225"/>
            <a:ext cx="3815400" cy="3335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Font typeface="Nunito Light"/>
              <a:buChar char="●"/>
              <a:defRPr/>
            </a:lvl1pPr>
            <a:lvl2pPr indent="-317500" lvl="1" marL="914400" rtl="0">
              <a:lnSpc>
                <a:spcPct val="115000"/>
              </a:lnSpc>
              <a:spcBef>
                <a:spcPts val="100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sp>
        <p:nvSpPr>
          <p:cNvPr id="170" name="Google Shape;170;p25"/>
          <p:cNvSpPr txBox="1"/>
          <p:nvPr>
            <p:ph idx="2" type="body"/>
          </p:nvPr>
        </p:nvSpPr>
        <p:spPr>
          <a:xfrm>
            <a:off x="4615519" y="1268225"/>
            <a:ext cx="3815400" cy="3335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1"/>
              </a:buClr>
              <a:buSzPts val="1400"/>
              <a:buFont typeface="Nunito Light"/>
              <a:buChar char="●"/>
              <a:defRPr/>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sp>
        <p:nvSpPr>
          <p:cNvPr id="171" name="Google Shape;171;p25"/>
          <p:cNvSpPr/>
          <p:nvPr/>
        </p:nvSpPr>
        <p:spPr>
          <a:xfrm rot="1011302">
            <a:off x="-966268" y="4164958"/>
            <a:ext cx="1923428" cy="1923428"/>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p:nvPr/>
        </p:nvSpPr>
        <p:spPr>
          <a:xfrm rot="3039542">
            <a:off x="8558913" y="-161362"/>
            <a:ext cx="1923228" cy="1923228"/>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5"/>
          <p:cNvPicPr preferRelativeResize="0"/>
          <p:nvPr/>
        </p:nvPicPr>
        <p:blipFill>
          <a:blip r:embed="rId2">
            <a:alphaModFix/>
          </a:blip>
          <a:stretch>
            <a:fillRect/>
          </a:stretch>
        </p:blipFill>
        <p:spPr>
          <a:xfrm rot="3085201">
            <a:off x="-107974" y="276751"/>
            <a:ext cx="714400" cy="909250"/>
          </a:xfrm>
          <a:prstGeom prst="rect">
            <a:avLst/>
          </a:prstGeom>
          <a:noFill/>
          <a:ln>
            <a:noFill/>
          </a:ln>
          <a:effectLst>
            <a:outerShdw rotWithShape="0" algn="bl" dir="3000000" dist="47625">
              <a:srgbClr val="000000">
                <a:alpha val="29000"/>
              </a:srgbClr>
            </a:outerShdw>
          </a:effectLst>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4" name="Shape 174"/>
        <p:cNvGrpSpPr/>
        <p:nvPr/>
      </p:nvGrpSpPr>
      <p:grpSpPr>
        <a:xfrm>
          <a:off x="0" y="0"/>
          <a:ext cx="0" cy="0"/>
          <a:chOff x="0" y="0"/>
          <a:chExt cx="0" cy="0"/>
        </a:xfrm>
      </p:grpSpPr>
      <p:sp>
        <p:nvSpPr>
          <p:cNvPr id="175" name="Google Shape;175;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6" name="Google Shape;176;p26"/>
          <p:cNvSpPr txBox="1"/>
          <p:nvPr>
            <p:ph idx="1" type="subTitle"/>
          </p:nvPr>
        </p:nvSpPr>
        <p:spPr>
          <a:xfrm>
            <a:off x="937625" y="3315891"/>
            <a:ext cx="2175300" cy="90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26"/>
          <p:cNvSpPr txBox="1"/>
          <p:nvPr>
            <p:ph idx="2" type="subTitle"/>
          </p:nvPr>
        </p:nvSpPr>
        <p:spPr>
          <a:xfrm>
            <a:off x="3484347" y="2372841"/>
            <a:ext cx="2175300" cy="90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26"/>
          <p:cNvSpPr txBox="1"/>
          <p:nvPr>
            <p:ph idx="3" type="subTitle"/>
          </p:nvPr>
        </p:nvSpPr>
        <p:spPr>
          <a:xfrm>
            <a:off x="6031075" y="3315891"/>
            <a:ext cx="2175300" cy="90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6"/>
          <p:cNvSpPr txBox="1"/>
          <p:nvPr>
            <p:ph idx="4" type="subTitle"/>
          </p:nvPr>
        </p:nvSpPr>
        <p:spPr>
          <a:xfrm>
            <a:off x="937625" y="3000172"/>
            <a:ext cx="2175300" cy="47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180" name="Google Shape;180;p26"/>
          <p:cNvSpPr txBox="1"/>
          <p:nvPr>
            <p:ph idx="5" type="subTitle"/>
          </p:nvPr>
        </p:nvSpPr>
        <p:spPr>
          <a:xfrm>
            <a:off x="3484350" y="2057122"/>
            <a:ext cx="2175300" cy="47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181" name="Google Shape;181;p26"/>
          <p:cNvSpPr txBox="1"/>
          <p:nvPr>
            <p:ph idx="6" type="subTitle"/>
          </p:nvPr>
        </p:nvSpPr>
        <p:spPr>
          <a:xfrm>
            <a:off x="6031075" y="3000172"/>
            <a:ext cx="2175300" cy="47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182" name="Google Shape;182;p26"/>
          <p:cNvSpPr/>
          <p:nvPr/>
        </p:nvSpPr>
        <p:spPr>
          <a:xfrm rot="-779355">
            <a:off x="8406391" y="-313752"/>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6"/>
          <p:cNvSpPr/>
          <p:nvPr/>
        </p:nvSpPr>
        <p:spPr>
          <a:xfrm rot="-8100000">
            <a:off x="-1235972" y="2655698"/>
            <a:ext cx="1923189" cy="1923189"/>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26"/>
          <p:cNvPicPr preferRelativeResize="0"/>
          <p:nvPr/>
        </p:nvPicPr>
        <p:blipFill rotWithShape="1">
          <a:blip r:embed="rId2">
            <a:alphaModFix/>
          </a:blip>
          <a:srcRect b="39065" l="10386" r="0" t="0"/>
          <a:stretch/>
        </p:blipFill>
        <p:spPr>
          <a:xfrm rot="-9018188">
            <a:off x="8748452" y="-742873"/>
            <a:ext cx="222315" cy="2948481"/>
          </a:xfrm>
          <a:prstGeom prst="rect">
            <a:avLst/>
          </a:prstGeom>
          <a:noFill/>
          <a:ln>
            <a:noFill/>
          </a:ln>
          <a:effectLst>
            <a:outerShdw rotWithShape="0" algn="bl" dir="840000" dist="47625">
              <a:srgbClr val="000000">
                <a:alpha val="21000"/>
              </a:srgbClr>
            </a:outerShdw>
          </a:effectLst>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5" name="Shape 185"/>
        <p:cNvGrpSpPr/>
        <p:nvPr/>
      </p:nvGrpSpPr>
      <p:grpSpPr>
        <a:xfrm>
          <a:off x="0" y="0"/>
          <a:ext cx="0" cy="0"/>
          <a:chOff x="0" y="0"/>
          <a:chExt cx="0" cy="0"/>
        </a:xfrm>
      </p:grpSpPr>
      <p:sp>
        <p:nvSpPr>
          <p:cNvPr id="186" name="Google Shape;186;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7" name="Google Shape;187;p27"/>
          <p:cNvSpPr txBox="1"/>
          <p:nvPr>
            <p:ph idx="1" type="subTitle"/>
          </p:nvPr>
        </p:nvSpPr>
        <p:spPr>
          <a:xfrm>
            <a:off x="865625" y="2133052"/>
            <a:ext cx="1888500" cy="60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8" name="Google Shape;188;p27"/>
          <p:cNvSpPr txBox="1"/>
          <p:nvPr>
            <p:ph idx="2" type="subTitle"/>
          </p:nvPr>
        </p:nvSpPr>
        <p:spPr>
          <a:xfrm>
            <a:off x="3069687" y="2133052"/>
            <a:ext cx="1888500" cy="60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9" name="Google Shape;189;p27"/>
          <p:cNvSpPr txBox="1"/>
          <p:nvPr>
            <p:ph idx="3" type="subTitle"/>
          </p:nvPr>
        </p:nvSpPr>
        <p:spPr>
          <a:xfrm>
            <a:off x="865625" y="3386275"/>
            <a:ext cx="1888500" cy="60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7"/>
          <p:cNvSpPr txBox="1"/>
          <p:nvPr>
            <p:ph idx="4" type="subTitle"/>
          </p:nvPr>
        </p:nvSpPr>
        <p:spPr>
          <a:xfrm>
            <a:off x="3069687" y="3386275"/>
            <a:ext cx="1888500" cy="60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1" name="Google Shape;191;p27"/>
          <p:cNvSpPr txBox="1"/>
          <p:nvPr>
            <p:ph idx="5" type="subTitle"/>
          </p:nvPr>
        </p:nvSpPr>
        <p:spPr>
          <a:xfrm>
            <a:off x="865625" y="1866550"/>
            <a:ext cx="18885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192" name="Google Shape;192;p27"/>
          <p:cNvSpPr txBox="1"/>
          <p:nvPr>
            <p:ph idx="6" type="subTitle"/>
          </p:nvPr>
        </p:nvSpPr>
        <p:spPr>
          <a:xfrm>
            <a:off x="865625" y="3119998"/>
            <a:ext cx="18885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193" name="Google Shape;193;p27"/>
          <p:cNvSpPr txBox="1"/>
          <p:nvPr>
            <p:ph idx="7" type="subTitle"/>
          </p:nvPr>
        </p:nvSpPr>
        <p:spPr>
          <a:xfrm>
            <a:off x="3069671" y="1866550"/>
            <a:ext cx="18885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194" name="Google Shape;194;p27"/>
          <p:cNvSpPr txBox="1"/>
          <p:nvPr>
            <p:ph idx="8" type="subTitle"/>
          </p:nvPr>
        </p:nvSpPr>
        <p:spPr>
          <a:xfrm>
            <a:off x="3069671" y="3119998"/>
            <a:ext cx="1888500" cy="46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195" name="Google Shape;195;p27"/>
          <p:cNvSpPr/>
          <p:nvPr/>
        </p:nvSpPr>
        <p:spPr>
          <a:xfrm rot="1813714">
            <a:off x="5632809" y="2140079"/>
            <a:ext cx="4927989" cy="4927989"/>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7"/>
          <p:cNvSpPr/>
          <p:nvPr/>
        </p:nvSpPr>
        <p:spPr>
          <a:xfrm rot="-779355">
            <a:off x="8307441" y="-230277"/>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nvSpPr>
        <p:spPr>
          <a:xfrm rot="10426960">
            <a:off x="-2320590" y="-175497"/>
            <a:ext cx="2997229" cy="2997229"/>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7"/>
          <p:cNvPicPr preferRelativeResize="0"/>
          <p:nvPr/>
        </p:nvPicPr>
        <p:blipFill>
          <a:blip r:embed="rId2">
            <a:alphaModFix/>
          </a:blip>
          <a:stretch>
            <a:fillRect/>
          </a:stretch>
        </p:blipFill>
        <p:spPr>
          <a:xfrm rot="9036964">
            <a:off x="-292017" y="-52009"/>
            <a:ext cx="1262884" cy="2750340"/>
          </a:xfrm>
          <a:prstGeom prst="rect">
            <a:avLst/>
          </a:prstGeom>
          <a:noFill/>
          <a:ln>
            <a:noFill/>
          </a:ln>
          <a:effectLst>
            <a:outerShdw rotWithShape="0" algn="bl" dir="3000000" dist="47625">
              <a:srgbClr val="000000">
                <a:alpha val="29000"/>
              </a:srgbClr>
            </a:outerShdw>
          </a:effectLst>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9" name="Shape 199"/>
        <p:cNvGrpSpPr/>
        <p:nvPr/>
      </p:nvGrpSpPr>
      <p:grpSpPr>
        <a:xfrm>
          <a:off x="0" y="0"/>
          <a:ext cx="0" cy="0"/>
          <a:chOff x="0" y="0"/>
          <a:chExt cx="0" cy="0"/>
        </a:xfrm>
      </p:grpSpPr>
      <p:sp>
        <p:nvSpPr>
          <p:cNvPr id="200" name="Google Shape;200;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1" name="Google Shape;201;p28"/>
          <p:cNvSpPr txBox="1"/>
          <p:nvPr>
            <p:ph idx="1" type="subTitle"/>
          </p:nvPr>
        </p:nvSpPr>
        <p:spPr>
          <a:xfrm>
            <a:off x="1083900" y="1990306"/>
            <a:ext cx="21222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2" name="Google Shape;202;p28"/>
          <p:cNvSpPr txBox="1"/>
          <p:nvPr>
            <p:ph idx="2" type="subTitle"/>
          </p:nvPr>
        </p:nvSpPr>
        <p:spPr>
          <a:xfrm>
            <a:off x="3510900" y="1990306"/>
            <a:ext cx="21222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28"/>
          <p:cNvSpPr txBox="1"/>
          <p:nvPr>
            <p:ph idx="3" type="subTitle"/>
          </p:nvPr>
        </p:nvSpPr>
        <p:spPr>
          <a:xfrm>
            <a:off x="1083900" y="3420531"/>
            <a:ext cx="21222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28"/>
          <p:cNvSpPr txBox="1"/>
          <p:nvPr>
            <p:ph idx="4" type="subTitle"/>
          </p:nvPr>
        </p:nvSpPr>
        <p:spPr>
          <a:xfrm>
            <a:off x="3510900" y="3420531"/>
            <a:ext cx="21222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5" name="Google Shape;205;p28"/>
          <p:cNvSpPr txBox="1"/>
          <p:nvPr>
            <p:ph idx="5" type="subTitle"/>
          </p:nvPr>
        </p:nvSpPr>
        <p:spPr>
          <a:xfrm>
            <a:off x="5937900" y="1990306"/>
            <a:ext cx="21222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6" name="Google Shape;206;p28"/>
          <p:cNvSpPr txBox="1"/>
          <p:nvPr>
            <p:ph idx="6" type="subTitle"/>
          </p:nvPr>
        </p:nvSpPr>
        <p:spPr>
          <a:xfrm>
            <a:off x="5937900" y="3420531"/>
            <a:ext cx="2122200" cy="838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7" name="Google Shape;207;p28"/>
          <p:cNvSpPr txBox="1"/>
          <p:nvPr>
            <p:ph idx="7" type="subTitle"/>
          </p:nvPr>
        </p:nvSpPr>
        <p:spPr>
          <a:xfrm>
            <a:off x="1083900" y="1656600"/>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208" name="Google Shape;208;p28"/>
          <p:cNvSpPr txBox="1"/>
          <p:nvPr>
            <p:ph idx="8" type="subTitle"/>
          </p:nvPr>
        </p:nvSpPr>
        <p:spPr>
          <a:xfrm>
            <a:off x="3510900" y="1656600"/>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209" name="Google Shape;209;p28"/>
          <p:cNvSpPr txBox="1"/>
          <p:nvPr>
            <p:ph idx="9" type="subTitle"/>
          </p:nvPr>
        </p:nvSpPr>
        <p:spPr>
          <a:xfrm>
            <a:off x="5937900" y="1656600"/>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210" name="Google Shape;210;p28"/>
          <p:cNvSpPr txBox="1"/>
          <p:nvPr>
            <p:ph idx="13" type="subTitle"/>
          </p:nvPr>
        </p:nvSpPr>
        <p:spPr>
          <a:xfrm>
            <a:off x="1083900" y="3086800"/>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211" name="Google Shape;211;p28"/>
          <p:cNvSpPr txBox="1"/>
          <p:nvPr>
            <p:ph idx="14" type="subTitle"/>
          </p:nvPr>
        </p:nvSpPr>
        <p:spPr>
          <a:xfrm>
            <a:off x="3510900" y="3086800"/>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212" name="Google Shape;212;p28"/>
          <p:cNvSpPr txBox="1"/>
          <p:nvPr>
            <p:ph idx="15" type="subTitle"/>
          </p:nvPr>
        </p:nvSpPr>
        <p:spPr>
          <a:xfrm>
            <a:off x="5937900" y="3086800"/>
            <a:ext cx="2122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213" name="Google Shape;213;p28"/>
          <p:cNvSpPr/>
          <p:nvPr/>
        </p:nvSpPr>
        <p:spPr>
          <a:xfrm rot="-7259389">
            <a:off x="-1118689" y="-422138"/>
            <a:ext cx="1923340" cy="1923340"/>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8"/>
          <p:cNvSpPr/>
          <p:nvPr/>
        </p:nvSpPr>
        <p:spPr>
          <a:xfrm rot="2209620">
            <a:off x="8406370" y="3913807"/>
            <a:ext cx="1923421" cy="1923421"/>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8"/>
          <p:cNvPicPr preferRelativeResize="0"/>
          <p:nvPr/>
        </p:nvPicPr>
        <p:blipFill>
          <a:blip r:embed="rId2">
            <a:alphaModFix/>
          </a:blip>
          <a:stretch>
            <a:fillRect/>
          </a:stretch>
        </p:blipFill>
        <p:spPr>
          <a:xfrm rot="4976541">
            <a:off x="1127875" y="2635264"/>
            <a:ext cx="484356" cy="4838697"/>
          </a:xfrm>
          <a:prstGeom prst="rect">
            <a:avLst/>
          </a:prstGeom>
          <a:noFill/>
          <a:ln>
            <a:noFill/>
          </a:ln>
          <a:effectLst>
            <a:outerShdw rotWithShape="0" algn="bl" dir="3000000" dist="47625">
              <a:srgbClr val="000000">
                <a:alpha val="29000"/>
              </a:srgbClr>
            </a:outerShdw>
          </a:effectLst>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6" name="Shape 216"/>
        <p:cNvGrpSpPr/>
        <p:nvPr/>
      </p:nvGrpSpPr>
      <p:grpSpPr>
        <a:xfrm>
          <a:off x="0" y="0"/>
          <a:ext cx="0" cy="0"/>
          <a:chOff x="0" y="0"/>
          <a:chExt cx="0" cy="0"/>
        </a:xfrm>
      </p:grpSpPr>
      <p:sp>
        <p:nvSpPr>
          <p:cNvPr id="217" name="Google Shape;217;p29"/>
          <p:cNvSpPr txBox="1"/>
          <p:nvPr>
            <p:ph hasCustomPrompt="1" type="title"/>
          </p:nvPr>
        </p:nvSpPr>
        <p:spPr>
          <a:xfrm>
            <a:off x="4406875" y="705988"/>
            <a:ext cx="4023900" cy="715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8" name="Google Shape;218;p29"/>
          <p:cNvSpPr txBox="1"/>
          <p:nvPr>
            <p:ph idx="1" type="subTitle"/>
          </p:nvPr>
        </p:nvSpPr>
        <p:spPr>
          <a:xfrm>
            <a:off x="4406875" y="1341214"/>
            <a:ext cx="4023900" cy="354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Nunito"/>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9pPr>
          </a:lstStyle>
          <a:p/>
        </p:txBody>
      </p:sp>
      <p:sp>
        <p:nvSpPr>
          <p:cNvPr id="219" name="Google Shape;219;p29"/>
          <p:cNvSpPr txBox="1"/>
          <p:nvPr>
            <p:ph hasCustomPrompt="1" idx="2" type="title"/>
          </p:nvPr>
        </p:nvSpPr>
        <p:spPr>
          <a:xfrm>
            <a:off x="4406875" y="2076814"/>
            <a:ext cx="4023900" cy="715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0" name="Google Shape;220;p29"/>
          <p:cNvSpPr txBox="1"/>
          <p:nvPr>
            <p:ph idx="3" type="subTitle"/>
          </p:nvPr>
        </p:nvSpPr>
        <p:spPr>
          <a:xfrm>
            <a:off x="4406875" y="2712063"/>
            <a:ext cx="4023900" cy="354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Nunito"/>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9pPr>
          </a:lstStyle>
          <a:p/>
        </p:txBody>
      </p:sp>
      <p:sp>
        <p:nvSpPr>
          <p:cNvPr id="221" name="Google Shape;221;p29"/>
          <p:cNvSpPr txBox="1"/>
          <p:nvPr>
            <p:ph hasCustomPrompt="1" idx="4" type="title"/>
          </p:nvPr>
        </p:nvSpPr>
        <p:spPr>
          <a:xfrm>
            <a:off x="4406875" y="3447640"/>
            <a:ext cx="4023900" cy="715200"/>
          </a:xfrm>
          <a:prstGeom prst="rect">
            <a:avLst/>
          </a:prstGeom>
          <a:noFill/>
        </p:spPr>
        <p:txBody>
          <a:bodyPr anchorCtr="0" anchor="b" bIns="91425" lIns="91425" spcFirstLastPara="1" rIns="91425" wrap="square" tIns="91425">
            <a:noAutofit/>
          </a:bodyPr>
          <a:lstStyle>
            <a:lvl1pPr lvl="0" rtl="0" algn="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2" name="Google Shape;222;p29"/>
          <p:cNvSpPr txBox="1"/>
          <p:nvPr>
            <p:ph idx="5" type="subTitle"/>
          </p:nvPr>
        </p:nvSpPr>
        <p:spPr>
          <a:xfrm>
            <a:off x="4406875" y="4082912"/>
            <a:ext cx="4023900" cy="354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2400"/>
              <a:buFont typeface="Nunito"/>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4pPr>
            <a:lvl5pPr lvl="4"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5pPr>
            <a:lvl6pPr lvl="5"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6pPr>
            <a:lvl7pPr lvl="6"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7pPr>
            <a:lvl8pPr lvl="7"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8pPr>
            <a:lvl9pPr lvl="8" rtl="0" algn="ctr">
              <a:lnSpc>
                <a:spcPct val="100000"/>
              </a:lnSpc>
              <a:spcBef>
                <a:spcPts val="0"/>
              </a:spcBef>
              <a:spcAft>
                <a:spcPts val="0"/>
              </a:spcAft>
              <a:buClr>
                <a:schemeClr val="dk1"/>
              </a:buClr>
              <a:buSzPts val="2100"/>
              <a:buFont typeface="Nunito"/>
              <a:buNone/>
              <a:defRPr sz="2100">
                <a:solidFill>
                  <a:schemeClr val="dk1"/>
                </a:solidFill>
                <a:latin typeface="Nunito"/>
                <a:ea typeface="Nunito"/>
                <a:cs typeface="Nunito"/>
                <a:sym typeface="Nunito"/>
              </a:defRPr>
            </a:lvl9pPr>
          </a:lstStyle>
          <a:p/>
        </p:txBody>
      </p:sp>
      <p:sp>
        <p:nvSpPr>
          <p:cNvPr id="223" name="Google Shape;223;p29"/>
          <p:cNvSpPr/>
          <p:nvPr/>
        </p:nvSpPr>
        <p:spPr>
          <a:xfrm rot="-7790746">
            <a:off x="-1318144" y="193444"/>
            <a:ext cx="4928025" cy="4928025"/>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rot="-9795112">
            <a:off x="8061694" y="-2036030"/>
            <a:ext cx="2997241" cy="2997241"/>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rot="-3844948">
            <a:off x="8008134" y="4554229"/>
            <a:ext cx="1923231" cy="1923231"/>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26" name="Shape 226"/>
        <p:cNvGrpSpPr/>
        <p:nvPr/>
      </p:nvGrpSpPr>
      <p:grpSpPr>
        <a:xfrm>
          <a:off x="0" y="0"/>
          <a:ext cx="0" cy="0"/>
          <a:chOff x="0" y="0"/>
          <a:chExt cx="0" cy="0"/>
        </a:xfrm>
      </p:grpSpPr>
      <p:sp>
        <p:nvSpPr>
          <p:cNvPr id="227" name="Google Shape;227;p30"/>
          <p:cNvSpPr txBox="1"/>
          <p:nvPr>
            <p:ph hasCustomPrompt="1" type="title"/>
          </p:nvPr>
        </p:nvSpPr>
        <p:spPr>
          <a:xfrm>
            <a:off x="1401850" y="3327394"/>
            <a:ext cx="1398900" cy="406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3400">
                <a:solidFill>
                  <a:schemeClr val="accent4"/>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8" name="Google Shape;228;p30"/>
          <p:cNvSpPr txBox="1"/>
          <p:nvPr>
            <p:ph idx="1" type="subTitle"/>
          </p:nvPr>
        </p:nvSpPr>
        <p:spPr>
          <a:xfrm>
            <a:off x="1014700" y="3715794"/>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Nunito"/>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Nunito"/>
              <a:buNone/>
              <a:defRPr sz="2100">
                <a:latin typeface="Nunito"/>
                <a:ea typeface="Nunito"/>
                <a:cs typeface="Nunito"/>
                <a:sym typeface="Nunito"/>
              </a:defRPr>
            </a:lvl4pPr>
            <a:lvl5pPr lvl="4" rtl="0" algn="ctr">
              <a:lnSpc>
                <a:spcPct val="100000"/>
              </a:lnSpc>
              <a:spcBef>
                <a:spcPts val="0"/>
              </a:spcBef>
              <a:spcAft>
                <a:spcPts val="0"/>
              </a:spcAft>
              <a:buSzPts val="2100"/>
              <a:buFont typeface="Nunito"/>
              <a:buNone/>
              <a:defRPr sz="2100">
                <a:latin typeface="Nunito"/>
                <a:ea typeface="Nunito"/>
                <a:cs typeface="Nunito"/>
                <a:sym typeface="Nunito"/>
              </a:defRPr>
            </a:lvl5pPr>
            <a:lvl6pPr lvl="5" rtl="0" algn="ctr">
              <a:lnSpc>
                <a:spcPct val="100000"/>
              </a:lnSpc>
              <a:spcBef>
                <a:spcPts val="0"/>
              </a:spcBef>
              <a:spcAft>
                <a:spcPts val="0"/>
              </a:spcAft>
              <a:buSzPts val="2100"/>
              <a:buFont typeface="Nunito"/>
              <a:buNone/>
              <a:defRPr sz="2100">
                <a:latin typeface="Nunito"/>
                <a:ea typeface="Nunito"/>
                <a:cs typeface="Nunito"/>
                <a:sym typeface="Nunito"/>
              </a:defRPr>
            </a:lvl6pPr>
            <a:lvl7pPr lvl="6" rtl="0" algn="ctr">
              <a:lnSpc>
                <a:spcPct val="100000"/>
              </a:lnSpc>
              <a:spcBef>
                <a:spcPts val="0"/>
              </a:spcBef>
              <a:spcAft>
                <a:spcPts val="0"/>
              </a:spcAft>
              <a:buSzPts val="2100"/>
              <a:buFont typeface="Nunito"/>
              <a:buNone/>
              <a:defRPr sz="2100">
                <a:latin typeface="Nunito"/>
                <a:ea typeface="Nunito"/>
                <a:cs typeface="Nunito"/>
                <a:sym typeface="Nunito"/>
              </a:defRPr>
            </a:lvl7pPr>
            <a:lvl8pPr lvl="7" rtl="0" algn="ctr">
              <a:lnSpc>
                <a:spcPct val="100000"/>
              </a:lnSpc>
              <a:spcBef>
                <a:spcPts val="0"/>
              </a:spcBef>
              <a:spcAft>
                <a:spcPts val="0"/>
              </a:spcAft>
              <a:buSzPts val="2100"/>
              <a:buFont typeface="Nunito"/>
              <a:buNone/>
              <a:defRPr sz="2100">
                <a:latin typeface="Nunito"/>
                <a:ea typeface="Nunito"/>
                <a:cs typeface="Nunito"/>
                <a:sym typeface="Nunito"/>
              </a:defRPr>
            </a:lvl8pPr>
            <a:lvl9pPr lvl="8" rtl="0" algn="ctr">
              <a:lnSpc>
                <a:spcPct val="100000"/>
              </a:lnSpc>
              <a:spcBef>
                <a:spcPts val="0"/>
              </a:spcBef>
              <a:spcAft>
                <a:spcPts val="0"/>
              </a:spcAft>
              <a:buSzPts val="2100"/>
              <a:buFont typeface="Nunito"/>
              <a:buNone/>
              <a:defRPr sz="2100">
                <a:latin typeface="Nunito"/>
                <a:ea typeface="Nunito"/>
                <a:cs typeface="Nunito"/>
                <a:sym typeface="Nunito"/>
              </a:defRPr>
            </a:lvl9pPr>
          </a:lstStyle>
          <a:p/>
        </p:txBody>
      </p:sp>
      <p:sp>
        <p:nvSpPr>
          <p:cNvPr id="229" name="Google Shape;229;p30"/>
          <p:cNvSpPr txBox="1"/>
          <p:nvPr>
            <p:ph idx="2" type="subTitle"/>
          </p:nvPr>
        </p:nvSpPr>
        <p:spPr>
          <a:xfrm>
            <a:off x="1014700" y="1418141"/>
            <a:ext cx="2173200" cy="442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2pPr>
            <a:lvl3pPr lvl="2"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3pPr>
            <a:lvl4pPr lvl="3"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4pPr>
            <a:lvl5pPr lvl="4"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5pPr>
            <a:lvl6pPr lvl="5"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6pPr>
            <a:lvl7pPr lvl="6"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7pPr>
            <a:lvl8pPr lvl="7"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8pPr>
            <a:lvl9pPr lvl="8"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9pPr>
          </a:lstStyle>
          <a:p/>
        </p:txBody>
      </p:sp>
      <p:sp>
        <p:nvSpPr>
          <p:cNvPr id="230" name="Google Shape;230;p30"/>
          <p:cNvSpPr txBox="1"/>
          <p:nvPr>
            <p:ph hasCustomPrompt="1" idx="3" type="title"/>
          </p:nvPr>
        </p:nvSpPr>
        <p:spPr>
          <a:xfrm>
            <a:off x="3873150" y="3327394"/>
            <a:ext cx="1397700" cy="406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3400">
                <a:solidFill>
                  <a:schemeClr val="accen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1" name="Google Shape;231;p30"/>
          <p:cNvSpPr txBox="1"/>
          <p:nvPr>
            <p:ph idx="4" type="subTitle"/>
          </p:nvPr>
        </p:nvSpPr>
        <p:spPr>
          <a:xfrm>
            <a:off x="3485400" y="3715794"/>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Nunito"/>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Nunito"/>
              <a:buNone/>
              <a:defRPr sz="2100">
                <a:latin typeface="Nunito"/>
                <a:ea typeface="Nunito"/>
                <a:cs typeface="Nunito"/>
                <a:sym typeface="Nunito"/>
              </a:defRPr>
            </a:lvl4pPr>
            <a:lvl5pPr lvl="4" rtl="0" algn="ctr">
              <a:lnSpc>
                <a:spcPct val="100000"/>
              </a:lnSpc>
              <a:spcBef>
                <a:spcPts val="0"/>
              </a:spcBef>
              <a:spcAft>
                <a:spcPts val="0"/>
              </a:spcAft>
              <a:buSzPts val="2100"/>
              <a:buFont typeface="Nunito"/>
              <a:buNone/>
              <a:defRPr sz="2100">
                <a:latin typeface="Nunito"/>
                <a:ea typeface="Nunito"/>
                <a:cs typeface="Nunito"/>
                <a:sym typeface="Nunito"/>
              </a:defRPr>
            </a:lvl5pPr>
            <a:lvl6pPr lvl="5" rtl="0" algn="ctr">
              <a:lnSpc>
                <a:spcPct val="100000"/>
              </a:lnSpc>
              <a:spcBef>
                <a:spcPts val="0"/>
              </a:spcBef>
              <a:spcAft>
                <a:spcPts val="0"/>
              </a:spcAft>
              <a:buSzPts val="2100"/>
              <a:buFont typeface="Nunito"/>
              <a:buNone/>
              <a:defRPr sz="2100">
                <a:latin typeface="Nunito"/>
                <a:ea typeface="Nunito"/>
                <a:cs typeface="Nunito"/>
                <a:sym typeface="Nunito"/>
              </a:defRPr>
            </a:lvl6pPr>
            <a:lvl7pPr lvl="6" rtl="0" algn="ctr">
              <a:lnSpc>
                <a:spcPct val="100000"/>
              </a:lnSpc>
              <a:spcBef>
                <a:spcPts val="0"/>
              </a:spcBef>
              <a:spcAft>
                <a:spcPts val="0"/>
              </a:spcAft>
              <a:buSzPts val="2100"/>
              <a:buFont typeface="Nunito"/>
              <a:buNone/>
              <a:defRPr sz="2100">
                <a:latin typeface="Nunito"/>
                <a:ea typeface="Nunito"/>
                <a:cs typeface="Nunito"/>
                <a:sym typeface="Nunito"/>
              </a:defRPr>
            </a:lvl7pPr>
            <a:lvl8pPr lvl="7" rtl="0" algn="ctr">
              <a:lnSpc>
                <a:spcPct val="100000"/>
              </a:lnSpc>
              <a:spcBef>
                <a:spcPts val="0"/>
              </a:spcBef>
              <a:spcAft>
                <a:spcPts val="0"/>
              </a:spcAft>
              <a:buSzPts val="2100"/>
              <a:buFont typeface="Nunito"/>
              <a:buNone/>
              <a:defRPr sz="2100">
                <a:latin typeface="Nunito"/>
                <a:ea typeface="Nunito"/>
                <a:cs typeface="Nunito"/>
                <a:sym typeface="Nunito"/>
              </a:defRPr>
            </a:lvl8pPr>
            <a:lvl9pPr lvl="8" rtl="0" algn="ctr">
              <a:lnSpc>
                <a:spcPct val="100000"/>
              </a:lnSpc>
              <a:spcBef>
                <a:spcPts val="0"/>
              </a:spcBef>
              <a:spcAft>
                <a:spcPts val="0"/>
              </a:spcAft>
              <a:buSzPts val="2100"/>
              <a:buFont typeface="Nunito"/>
              <a:buNone/>
              <a:defRPr sz="2100">
                <a:latin typeface="Nunito"/>
                <a:ea typeface="Nunito"/>
                <a:cs typeface="Nunito"/>
                <a:sym typeface="Nunito"/>
              </a:defRPr>
            </a:lvl9pPr>
          </a:lstStyle>
          <a:p/>
        </p:txBody>
      </p:sp>
      <p:sp>
        <p:nvSpPr>
          <p:cNvPr id="232" name="Google Shape;232;p30"/>
          <p:cNvSpPr txBox="1"/>
          <p:nvPr>
            <p:ph idx="5" type="subTitle"/>
          </p:nvPr>
        </p:nvSpPr>
        <p:spPr>
          <a:xfrm>
            <a:off x="3485400" y="1418141"/>
            <a:ext cx="2173200" cy="442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2pPr>
            <a:lvl3pPr lvl="2"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3pPr>
            <a:lvl4pPr lvl="3"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4pPr>
            <a:lvl5pPr lvl="4"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5pPr>
            <a:lvl6pPr lvl="5"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6pPr>
            <a:lvl7pPr lvl="6"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7pPr>
            <a:lvl8pPr lvl="7"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8pPr>
            <a:lvl9pPr lvl="8"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9pPr>
          </a:lstStyle>
          <a:p/>
        </p:txBody>
      </p:sp>
      <p:sp>
        <p:nvSpPr>
          <p:cNvPr id="233" name="Google Shape;233;p30"/>
          <p:cNvSpPr txBox="1"/>
          <p:nvPr>
            <p:ph hasCustomPrompt="1" idx="6" type="title"/>
          </p:nvPr>
        </p:nvSpPr>
        <p:spPr>
          <a:xfrm>
            <a:off x="6343850" y="3327394"/>
            <a:ext cx="1397700" cy="406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34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4" name="Google Shape;234;p30"/>
          <p:cNvSpPr txBox="1"/>
          <p:nvPr>
            <p:ph idx="7" type="subTitle"/>
          </p:nvPr>
        </p:nvSpPr>
        <p:spPr>
          <a:xfrm>
            <a:off x="5956100" y="3715794"/>
            <a:ext cx="2173200" cy="88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Nunito"/>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Nunito"/>
              <a:buNone/>
              <a:defRPr sz="2100">
                <a:latin typeface="Nunito"/>
                <a:ea typeface="Nunito"/>
                <a:cs typeface="Nunito"/>
                <a:sym typeface="Nunito"/>
              </a:defRPr>
            </a:lvl4pPr>
            <a:lvl5pPr lvl="4" rtl="0" algn="ctr">
              <a:lnSpc>
                <a:spcPct val="100000"/>
              </a:lnSpc>
              <a:spcBef>
                <a:spcPts val="0"/>
              </a:spcBef>
              <a:spcAft>
                <a:spcPts val="0"/>
              </a:spcAft>
              <a:buSzPts val="2100"/>
              <a:buFont typeface="Nunito"/>
              <a:buNone/>
              <a:defRPr sz="2100">
                <a:latin typeface="Nunito"/>
                <a:ea typeface="Nunito"/>
                <a:cs typeface="Nunito"/>
                <a:sym typeface="Nunito"/>
              </a:defRPr>
            </a:lvl5pPr>
            <a:lvl6pPr lvl="5" rtl="0" algn="ctr">
              <a:lnSpc>
                <a:spcPct val="100000"/>
              </a:lnSpc>
              <a:spcBef>
                <a:spcPts val="0"/>
              </a:spcBef>
              <a:spcAft>
                <a:spcPts val="0"/>
              </a:spcAft>
              <a:buSzPts val="2100"/>
              <a:buFont typeface="Nunito"/>
              <a:buNone/>
              <a:defRPr sz="2100">
                <a:latin typeface="Nunito"/>
                <a:ea typeface="Nunito"/>
                <a:cs typeface="Nunito"/>
                <a:sym typeface="Nunito"/>
              </a:defRPr>
            </a:lvl6pPr>
            <a:lvl7pPr lvl="6" rtl="0" algn="ctr">
              <a:lnSpc>
                <a:spcPct val="100000"/>
              </a:lnSpc>
              <a:spcBef>
                <a:spcPts val="0"/>
              </a:spcBef>
              <a:spcAft>
                <a:spcPts val="0"/>
              </a:spcAft>
              <a:buSzPts val="2100"/>
              <a:buFont typeface="Nunito"/>
              <a:buNone/>
              <a:defRPr sz="2100">
                <a:latin typeface="Nunito"/>
                <a:ea typeface="Nunito"/>
                <a:cs typeface="Nunito"/>
                <a:sym typeface="Nunito"/>
              </a:defRPr>
            </a:lvl7pPr>
            <a:lvl8pPr lvl="7" rtl="0" algn="ctr">
              <a:lnSpc>
                <a:spcPct val="100000"/>
              </a:lnSpc>
              <a:spcBef>
                <a:spcPts val="0"/>
              </a:spcBef>
              <a:spcAft>
                <a:spcPts val="0"/>
              </a:spcAft>
              <a:buSzPts val="2100"/>
              <a:buFont typeface="Nunito"/>
              <a:buNone/>
              <a:defRPr sz="2100">
                <a:latin typeface="Nunito"/>
                <a:ea typeface="Nunito"/>
                <a:cs typeface="Nunito"/>
                <a:sym typeface="Nunito"/>
              </a:defRPr>
            </a:lvl8pPr>
            <a:lvl9pPr lvl="8" rtl="0" algn="ctr">
              <a:lnSpc>
                <a:spcPct val="100000"/>
              </a:lnSpc>
              <a:spcBef>
                <a:spcPts val="0"/>
              </a:spcBef>
              <a:spcAft>
                <a:spcPts val="0"/>
              </a:spcAft>
              <a:buSzPts val="2100"/>
              <a:buFont typeface="Nunito"/>
              <a:buNone/>
              <a:defRPr sz="2100">
                <a:latin typeface="Nunito"/>
                <a:ea typeface="Nunito"/>
                <a:cs typeface="Nunito"/>
                <a:sym typeface="Nunito"/>
              </a:defRPr>
            </a:lvl9pPr>
          </a:lstStyle>
          <a:p/>
        </p:txBody>
      </p:sp>
      <p:sp>
        <p:nvSpPr>
          <p:cNvPr id="235" name="Google Shape;235;p30"/>
          <p:cNvSpPr txBox="1"/>
          <p:nvPr>
            <p:ph idx="8" type="subTitle"/>
          </p:nvPr>
        </p:nvSpPr>
        <p:spPr>
          <a:xfrm>
            <a:off x="5956100" y="1418141"/>
            <a:ext cx="2173200" cy="442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2pPr>
            <a:lvl3pPr lvl="2"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3pPr>
            <a:lvl4pPr lvl="3"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4pPr>
            <a:lvl5pPr lvl="4"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5pPr>
            <a:lvl6pPr lvl="5"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6pPr>
            <a:lvl7pPr lvl="6"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7pPr>
            <a:lvl8pPr lvl="7"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8pPr>
            <a:lvl9pPr lvl="8" rtl="0" algn="ctr">
              <a:lnSpc>
                <a:spcPct val="100000"/>
              </a:lnSpc>
              <a:spcBef>
                <a:spcPts val="0"/>
              </a:spcBef>
              <a:spcAft>
                <a:spcPts val="0"/>
              </a:spcAft>
              <a:buClr>
                <a:schemeClr val="dk1"/>
              </a:buClr>
              <a:buSzPts val="2400"/>
              <a:buFont typeface="Rubik"/>
              <a:buNone/>
              <a:defRPr sz="2400">
                <a:solidFill>
                  <a:schemeClr val="dk1"/>
                </a:solidFill>
                <a:latin typeface="Rubik"/>
                <a:ea typeface="Rubik"/>
                <a:cs typeface="Rubik"/>
                <a:sym typeface="Rubik"/>
              </a:defRPr>
            </a:lvl9pPr>
          </a:lstStyle>
          <a:p/>
        </p:txBody>
      </p:sp>
      <p:sp>
        <p:nvSpPr>
          <p:cNvPr id="236" name="Google Shape;236;p30"/>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7" name="Google Shape;237;p30"/>
          <p:cNvSpPr/>
          <p:nvPr/>
        </p:nvSpPr>
        <p:spPr>
          <a:xfrm rot="9614025">
            <a:off x="-1176260" y="3925832"/>
            <a:ext cx="1923216" cy="1923216"/>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30"/>
          <p:cNvPicPr preferRelativeResize="0"/>
          <p:nvPr/>
        </p:nvPicPr>
        <p:blipFill>
          <a:blip r:embed="rId2">
            <a:alphaModFix/>
          </a:blip>
          <a:stretch>
            <a:fillRect/>
          </a:stretch>
        </p:blipFill>
        <p:spPr>
          <a:xfrm rot="-4047100">
            <a:off x="8265743" y="4420404"/>
            <a:ext cx="889215" cy="367191"/>
          </a:xfrm>
          <a:prstGeom prst="rect">
            <a:avLst/>
          </a:prstGeom>
          <a:noFill/>
          <a:ln>
            <a:noFill/>
          </a:ln>
          <a:effectLst>
            <a:outerShdw rotWithShape="0" algn="bl" dir="3000000" dist="47625">
              <a:srgbClr val="000000">
                <a:alpha val="29000"/>
              </a:srgbClr>
            </a:outerShdw>
          </a:effectLst>
        </p:spPr>
      </p:pic>
      <p:sp>
        <p:nvSpPr>
          <p:cNvPr id="239" name="Google Shape;239;p30"/>
          <p:cNvSpPr/>
          <p:nvPr/>
        </p:nvSpPr>
        <p:spPr>
          <a:xfrm rot="1142218">
            <a:off x="8425492" y="442342"/>
            <a:ext cx="1923182" cy="1923182"/>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4"/>
          <p:cNvSpPr txBox="1"/>
          <p:nvPr>
            <p:ph idx="1" type="body"/>
          </p:nvPr>
        </p:nvSpPr>
        <p:spPr>
          <a:xfrm>
            <a:off x="944100" y="1446575"/>
            <a:ext cx="2645400" cy="31053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Nunito Light"/>
              <a:buChar char="●"/>
              <a:defRPr/>
            </a:lvl1pPr>
            <a:lvl2pPr indent="-317500" lvl="1" marL="914400" rtl="0">
              <a:lnSpc>
                <a:spcPct val="115000"/>
              </a:lnSpc>
              <a:spcBef>
                <a:spcPts val="0"/>
              </a:spcBef>
              <a:spcAft>
                <a:spcPts val="0"/>
              </a:spcAft>
              <a:buSzPts val="1400"/>
              <a:buFont typeface="Nunito Light"/>
              <a:buChar char="○"/>
              <a:defRPr/>
            </a:lvl2pPr>
            <a:lvl3pPr indent="-317500" lvl="2" marL="1371600" rtl="0">
              <a:lnSpc>
                <a:spcPct val="115000"/>
              </a:lnSpc>
              <a:spcBef>
                <a:spcPts val="0"/>
              </a:spcBef>
              <a:spcAft>
                <a:spcPts val="0"/>
              </a:spcAft>
              <a:buSzPts val="1400"/>
              <a:buFont typeface="Nunito Light"/>
              <a:buChar char="■"/>
              <a:defRPr/>
            </a:lvl3pPr>
            <a:lvl4pPr indent="-317500" lvl="3" marL="1828800" rtl="0">
              <a:lnSpc>
                <a:spcPct val="115000"/>
              </a:lnSpc>
              <a:spcBef>
                <a:spcPts val="0"/>
              </a:spcBef>
              <a:spcAft>
                <a:spcPts val="0"/>
              </a:spcAft>
              <a:buSzPts val="1400"/>
              <a:buFont typeface="Nunito Light"/>
              <a:buChar char="●"/>
              <a:defRPr/>
            </a:lvl4pPr>
            <a:lvl5pPr indent="-317500" lvl="4" marL="2286000" rtl="0">
              <a:lnSpc>
                <a:spcPct val="115000"/>
              </a:lnSpc>
              <a:spcBef>
                <a:spcPts val="0"/>
              </a:spcBef>
              <a:spcAft>
                <a:spcPts val="0"/>
              </a:spcAft>
              <a:buSzPts val="1400"/>
              <a:buFont typeface="Nunito Light"/>
              <a:buChar char="○"/>
              <a:defRPr/>
            </a:lvl5pPr>
            <a:lvl6pPr indent="-317500" lvl="5" marL="2743200" rtl="0">
              <a:lnSpc>
                <a:spcPct val="115000"/>
              </a:lnSpc>
              <a:spcBef>
                <a:spcPts val="0"/>
              </a:spcBef>
              <a:spcAft>
                <a:spcPts val="0"/>
              </a:spcAft>
              <a:buSzPts val="1400"/>
              <a:buFont typeface="Nunito Light"/>
              <a:buChar char="■"/>
              <a:defRPr/>
            </a:lvl6pPr>
            <a:lvl7pPr indent="-317500" lvl="6" marL="3200400" rtl="0">
              <a:lnSpc>
                <a:spcPct val="115000"/>
              </a:lnSpc>
              <a:spcBef>
                <a:spcPts val="0"/>
              </a:spcBef>
              <a:spcAft>
                <a:spcPts val="0"/>
              </a:spcAft>
              <a:buSzPts val="1400"/>
              <a:buFont typeface="Nunito Light"/>
              <a:buChar char="●"/>
              <a:defRPr/>
            </a:lvl7pPr>
            <a:lvl8pPr indent="-317500" lvl="7" marL="3657600" rtl="0">
              <a:lnSpc>
                <a:spcPct val="115000"/>
              </a:lnSpc>
              <a:spcBef>
                <a:spcPts val="0"/>
              </a:spcBef>
              <a:spcAft>
                <a:spcPts val="0"/>
              </a:spcAft>
              <a:buSzPts val="1400"/>
              <a:buFont typeface="Nunito Light"/>
              <a:buChar char="○"/>
              <a:defRPr/>
            </a:lvl8pPr>
            <a:lvl9pPr indent="-317500" lvl="8" marL="4114800" rtl="0">
              <a:lnSpc>
                <a:spcPct val="115000"/>
              </a:lnSpc>
              <a:spcBef>
                <a:spcPts val="0"/>
              </a:spcBef>
              <a:spcAft>
                <a:spcPts val="0"/>
              </a:spcAft>
              <a:buSzPts val="1400"/>
              <a:buFont typeface="Nunito Light"/>
              <a:buChar char="■"/>
              <a:defRPr/>
            </a:lvl9pPr>
          </a:lstStyle>
          <a:p/>
        </p:txBody>
      </p:sp>
      <p:sp>
        <p:nvSpPr>
          <p:cNvPr id="26" name="Google Shape;26;p4"/>
          <p:cNvSpPr/>
          <p:nvPr/>
        </p:nvSpPr>
        <p:spPr>
          <a:xfrm flipH="1" rot="9788698">
            <a:off x="-1307618" y="855338"/>
            <a:ext cx="1923428" cy="1923428"/>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4"/>
          <p:cNvPicPr preferRelativeResize="0"/>
          <p:nvPr/>
        </p:nvPicPr>
        <p:blipFill>
          <a:blip r:embed="rId2">
            <a:alphaModFix/>
          </a:blip>
          <a:stretch>
            <a:fillRect/>
          </a:stretch>
        </p:blipFill>
        <p:spPr>
          <a:xfrm>
            <a:off x="3" y="3705505"/>
            <a:ext cx="622979" cy="1587891"/>
          </a:xfrm>
          <a:prstGeom prst="rect">
            <a:avLst/>
          </a:prstGeom>
          <a:noFill/>
          <a:ln>
            <a:noFill/>
          </a:ln>
          <a:effectLst>
            <a:outerShdw rotWithShape="0" algn="bl" dir="840000" dist="47625">
              <a:srgbClr val="000000">
                <a:alpha val="21000"/>
              </a:srgbClr>
            </a:outerShdw>
          </a:effectLst>
        </p:spPr>
      </p:pic>
      <p:sp>
        <p:nvSpPr>
          <p:cNvPr id="28" name="Google Shape;28;p4"/>
          <p:cNvSpPr/>
          <p:nvPr/>
        </p:nvSpPr>
        <p:spPr>
          <a:xfrm flipH="1" rot="7760458">
            <a:off x="8501763" y="2549232"/>
            <a:ext cx="1923228" cy="1923228"/>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40" name="Shape 240"/>
        <p:cNvGrpSpPr/>
        <p:nvPr/>
      </p:nvGrpSpPr>
      <p:grpSpPr>
        <a:xfrm>
          <a:off x="0" y="0"/>
          <a:ext cx="0" cy="0"/>
          <a:chOff x="0" y="0"/>
          <a:chExt cx="0" cy="0"/>
        </a:xfrm>
      </p:grpSpPr>
      <p:sp>
        <p:nvSpPr>
          <p:cNvPr id="241" name="Google Shape;241;p31"/>
          <p:cNvSpPr txBox="1"/>
          <p:nvPr>
            <p:ph type="title"/>
          </p:nvPr>
        </p:nvSpPr>
        <p:spPr>
          <a:xfrm>
            <a:off x="4130423" y="539500"/>
            <a:ext cx="4300500" cy="89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2" name="Google Shape;242;p31"/>
          <p:cNvSpPr txBox="1"/>
          <p:nvPr>
            <p:ph idx="1" type="subTitle"/>
          </p:nvPr>
        </p:nvSpPr>
        <p:spPr>
          <a:xfrm>
            <a:off x="4130375" y="1481321"/>
            <a:ext cx="4300500" cy="1438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1"/>
          <p:cNvSpPr/>
          <p:nvPr/>
        </p:nvSpPr>
        <p:spPr>
          <a:xfrm flipH="1" rot="-8241468">
            <a:off x="8271183" y="4202309"/>
            <a:ext cx="1923332" cy="1923332"/>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1"/>
          <p:cNvSpPr/>
          <p:nvPr/>
        </p:nvSpPr>
        <p:spPr>
          <a:xfrm flipH="1" rot="-2082993">
            <a:off x="-1030704" y="-567407"/>
            <a:ext cx="4927860" cy="4927860"/>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1"/>
          <p:cNvPicPr preferRelativeResize="0"/>
          <p:nvPr/>
        </p:nvPicPr>
        <p:blipFill>
          <a:blip r:embed="rId2">
            <a:alphaModFix/>
          </a:blip>
          <a:stretch>
            <a:fillRect/>
          </a:stretch>
        </p:blipFill>
        <p:spPr>
          <a:xfrm rot="10800000">
            <a:off x="8674076" y="84876"/>
            <a:ext cx="714400" cy="909250"/>
          </a:xfrm>
          <a:prstGeom prst="rect">
            <a:avLst/>
          </a:prstGeom>
          <a:noFill/>
          <a:ln>
            <a:noFill/>
          </a:ln>
          <a:effectLst>
            <a:outerShdw rotWithShape="0" algn="bl" dir="3000000" dist="47625">
              <a:srgbClr val="000000">
                <a:alpha val="29000"/>
              </a:srgbClr>
            </a:outerShdw>
          </a:effectLst>
        </p:spPr>
      </p:pic>
      <p:sp>
        <p:nvSpPr>
          <p:cNvPr id="246" name="Google Shape;246;p31"/>
          <p:cNvSpPr txBox="1"/>
          <p:nvPr/>
        </p:nvSpPr>
        <p:spPr>
          <a:xfrm>
            <a:off x="3896600" y="3764775"/>
            <a:ext cx="4534200" cy="4302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None/>
            </a:pPr>
            <a:r>
              <a:rPr lang="en" sz="1100">
                <a:solidFill>
                  <a:schemeClr val="dk1"/>
                </a:solidFill>
                <a:latin typeface="Nunito Medium"/>
                <a:ea typeface="Nunito Medium"/>
                <a:cs typeface="Nunito Medium"/>
                <a:sym typeface="Nunito Medium"/>
              </a:rPr>
              <a:t>CREDITS: This presentation template was created by </a:t>
            </a:r>
            <a:r>
              <a:rPr b="1" lang="en" sz="1100" u="sng">
                <a:solidFill>
                  <a:schemeClr val="dk1"/>
                </a:solidFill>
                <a:latin typeface="Nunito"/>
                <a:ea typeface="Nunito"/>
                <a:cs typeface="Nunito"/>
                <a:sym typeface="Nunito"/>
                <a:hlinkClick r:id="rId3">
                  <a:extLst>
                    <a:ext uri="{A12FA001-AC4F-418D-AE19-62706E023703}">
                      <ahyp:hlinkClr val="tx"/>
                    </a:ext>
                  </a:extLst>
                </a:hlinkClick>
              </a:rPr>
              <a:t>Slidesgo</a:t>
            </a:r>
            <a:r>
              <a:rPr lang="en" sz="1100">
                <a:solidFill>
                  <a:schemeClr val="dk1"/>
                </a:solidFill>
                <a:latin typeface="Nunito Medium"/>
                <a:ea typeface="Nunito Medium"/>
                <a:cs typeface="Nunito Medium"/>
                <a:sym typeface="Nunito Medium"/>
              </a:rPr>
              <a:t>, and includes icons by </a:t>
            </a:r>
            <a:r>
              <a:rPr b="1" lang="en" sz="1100" u="sng">
                <a:solidFill>
                  <a:schemeClr val="dk1"/>
                </a:solidFill>
                <a:latin typeface="Nunito"/>
                <a:ea typeface="Nunito"/>
                <a:cs typeface="Nunito"/>
                <a:sym typeface="Nunito"/>
                <a:hlinkClick r:id="rId4">
                  <a:extLst>
                    <a:ext uri="{A12FA001-AC4F-418D-AE19-62706E023703}">
                      <ahyp:hlinkClr val="tx"/>
                    </a:ext>
                  </a:extLst>
                </a:hlinkClick>
              </a:rPr>
              <a:t>Flaticon</a:t>
            </a:r>
            <a:r>
              <a:rPr lang="en" sz="1100">
                <a:solidFill>
                  <a:schemeClr val="dk1"/>
                </a:solidFill>
                <a:latin typeface="Nunito Medium"/>
                <a:ea typeface="Nunito Medium"/>
                <a:cs typeface="Nunito Medium"/>
                <a:sym typeface="Nunito Medium"/>
              </a:rPr>
              <a:t> and infographics &amp; images by </a:t>
            </a:r>
            <a:r>
              <a:rPr b="1" lang="en" sz="1100" u="sng">
                <a:solidFill>
                  <a:schemeClr val="dk1"/>
                </a:solidFill>
                <a:latin typeface="Nunito"/>
                <a:ea typeface="Nunito"/>
                <a:cs typeface="Nunito"/>
                <a:sym typeface="Nunito"/>
                <a:hlinkClick r:id="rId5">
                  <a:extLst>
                    <a:ext uri="{A12FA001-AC4F-418D-AE19-62706E023703}">
                      <ahyp:hlinkClr val="tx"/>
                    </a:ext>
                  </a:extLst>
                </a:hlinkClick>
              </a:rPr>
              <a:t>Freepik</a:t>
            </a:r>
            <a:endParaRPr b="1" sz="1100" u="sng">
              <a:solidFill>
                <a:schemeClr val="dk1"/>
              </a:solidFill>
              <a:latin typeface="Nunito"/>
              <a:ea typeface="Nunito"/>
              <a:cs typeface="Nunito"/>
              <a:sym typeface="Nunito"/>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47" name="Shape 247"/>
        <p:cNvGrpSpPr/>
        <p:nvPr/>
      </p:nvGrpSpPr>
      <p:grpSpPr>
        <a:xfrm>
          <a:off x="0" y="0"/>
          <a:ext cx="0" cy="0"/>
          <a:chOff x="0" y="0"/>
          <a:chExt cx="0" cy="0"/>
        </a:xfrm>
      </p:grpSpPr>
      <p:sp>
        <p:nvSpPr>
          <p:cNvPr id="248" name="Google Shape;248;p32"/>
          <p:cNvSpPr/>
          <p:nvPr/>
        </p:nvSpPr>
        <p:spPr>
          <a:xfrm flipH="1" rot="3096590">
            <a:off x="-1277595" y="2044752"/>
            <a:ext cx="4927915" cy="4927915"/>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 name="Google Shape;249;p32"/>
          <p:cNvGrpSpPr/>
          <p:nvPr/>
        </p:nvGrpSpPr>
        <p:grpSpPr>
          <a:xfrm rot="-405826">
            <a:off x="-343810" y="3067095"/>
            <a:ext cx="1831412" cy="2472896"/>
            <a:chOff x="1586788" y="4441637"/>
            <a:chExt cx="3512973" cy="4743452"/>
          </a:xfrm>
        </p:grpSpPr>
        <p:sp>
          <p:nvSpPr>
            <p:cNvPr id="250" name="Google Shape;250;p32"/>
            <p:cNvSpPr/>
            <p:nvPr/>
          </p:nvSpPr>
          <p:spPr>
            <a:xfrm>
              <a:off x="1586800" y="4442075"/>
              <a:ext cx="3512951" cy="4742563"/>
            </a:xfrm>
            <a:custGeom>
              <a:rect b="b" l="l" r="r" t="t"/>
              <a:pathLst>
                <a:path extrusionOk="0" h="29768" w="22050">
                  <a:moveTo>
                    <a:pt x="8518" y="0"/>
                  </a:moveTo>
                  <a:cubicBezTo>
                    <a:pt x="8440" y="63"/>
                    <a:pt x="8333" y="77"/>
                    <a:pt x="8333" y="199"/>
                  </a:cubicBezTo>
                  <a:cubicBezTo>
                    <a:pt x="8304" y="247"/>
                    <a:pt x="8319" y="292"/>
                    <a:pt x="8319" y="340"/>
                  </a:cubicBezTo>
                  <a:cubicBezTo>
                    <a:pt x="8241" y="1369"/>
                    <a:pt x="8182" y="2399"/>
                    <a:pt x="8105" y="3413"/>
                  </a:cubicBezTo>
                  <a:cubicBezTo>
                    <a:pt x="8012" y="4598"/>
                    <a:pt x="7935" y="5783"/>
                    <a:pt x="7843" y="6967"/>
                  </a:cubicBezTo>
                  <a:cubicBezTo>
                    <a:pt x="7765" y="8133"/>
                    <a:pt x="7688" y="9303"/>
                    <a:pt x="7595" y="10473"/>
                  </a:cubicBezTo>
                  <a:cubicBezTo>
                    <a:pt x="7503" y="11809"/>
                    <a:pt x="7411" y="13163"/>
                    <a:pt x="7319" y="14499"/>
                  </a:cubicBezTo>
                  <a:cubicBezTo>
                    <a:pt x="7226" y="14532"/>
                    <a:pt x="7149" y="14576"/>
                    <a:pt x="7075" y="14624"/>
                  </a:cubicBezTo>
                  <a:cubicBezTo>
                    <a:pt x="6983" y="14639"/>
                    <a:pt x="6920" y="14717"/>
                    <a:pt x="6843" y="14746"/>
                  </a:cubicBezTo>
                  <a:cubicBezTo>
                    <a:pt x="6673" y="14868"/>
                    <a:pt x="6488" y="14975"/>
                    <a:pt x="6337" y="15130"/>
                  </a:cubicBezTo>
                  <a:cubicBezTo>
                    <a:pt x="6304" y="15130"/>
                    <a:pt x="6289" y="15159"/>
                    <a:pt x="6274" y="15178"/>
                  </a:cubicBezTo>
                  <a:cubicBezTo>
                    <a:pt x="6090" y="15362"/>
                    <a:pt x="5935" y="15547"/>
                    <a:pt x="5735" y="15698"/>
                  </a:cubicBezTo>
                  <a:cubicBezTo>
                    <a:pt x="5289" y="16052"/>
                    <a:pt x="4813" y="16377"/>
                    <a:pt x="4352" y="16713"/>
                  </a:cubicBezTo>
                  <a:cubicBezTo>
                    <a:pt x="4104" y="16898"/>
                    <a:pt x="3890" y="17097"/>
                    <a:pt x="3798" y="17407"/>
                  </a:cubicBezTo>
                  <a:cubicBezTo>
                    <a:pt x="3735" y="17577"/>
                    <a:pt x="3706" y="17743"/>
                    <a:pt x="3754" y="17927"/>
                  </a:cubicBezTo>
                  <a:lnTo>
                    <a:pt x="3754" y="18130"/>
                  </a:lnTo>
                  <a:cubicBezTo>
                    <a:pt x="3813" y="18558"/>
                    <a:pt x="3846" y="18975"/>
                    <a:pt x="3798" y="19388"/>
                  </a:cubicBezTo>
                  <a:cubicBezTo>
                    <a:pt x="3721" y="20019"/>
                    <a:pt x="3569" y="20621"/>
                    <a:pt x="3429" y="21234"/>
                  </a:cubicBezTo>
                  <a:cubicBezTo>
                    <a:pt x="3138" y="22540"/>
                    <a:pt x="2584" y="23758"/>
                    <a:pt x="1938" y="24924"/>
                  </a:cubicBezTo>
                  <a:cubicBezTo>
                    <a:pt x="1569" y="25603"/>
                    <a:pt x="1093" y="26201"/>
                    <a:pt x="739" y="26876"/>
                  </a:cubicBezTo>
                  <a:cubicBezTo>
                    <a:pt x="462" y="27429"/>
                    <a:pt x="215" y="28001"/>
                    <a:pt x="64" y="28599"/>
                  </a:cubicBezTo>
                  <a:cubicBezTo>
                    <a:pt x="45" y="28677"/>
                    <a:pt x="45" y="28769"/>
                    <a:pt x="1" y="28846"/>
                  </a:cubicBezTo>
                  <a:lnTo>
                    <a:pt x="1" y="28905"/>
                  </a:lnTo>
                  <a:cubicBezTo>
                    <a:pt x="477" y="29459"/>
                    <a:pt x="1123" y="29614"/>
                    <a:pt x="1798" y="29691"/>
                  </a:cubicBezTo>
                  <a:cubicBezTo>
                    <a:pt x="1982" y="29706"/>
                    <a:pt x="2152" y="29736"/>
                    <a:pt x="2337" y="29754"/>
                  </a:cubicBezTo>
                  <a:cubicBezTo>
                    <a:pt x="2599" y="29761"/>
                    <a:pt x="2861" y="29767"/>
                    <a:pt x="3122" y="29767"/>
                  </a:cubicBezTo>
                  <a:cubicBezTo>
                    <a:pt x="3458" y="29767"/>
                    <a:pt x="3792" y="29756"/>
                    <a:pt x="4123" y="29721"/>
                  </a:cubicBezTo>
                  <a:cubicBezTo>
                    <a:pt x="4274" y="29721"/>
                    <a:pt x="4400" y="29691"/>
                    <a:pt x="4536" y="29662"/>
                  </a:cubicBezTo>
                  <a:cubicBezTo>
                    <a:pt x="4563" y="29657"/>
                    <a:pt x="4592" y="29657"/>
                    <a:pt x="4621" y="29657"/>
                  </a:cubicBezTo>
                  <a:cubicBezTo>
                    <a:pt x="4628" y="29657"/>
                    <a:pt x="4635" y="29657"/>
                    <a:pt x="4642" y="29657"/>
                  </a:cubicBezTo>
                  <a:cubicBezTo>
                    <a:pt x="4721" y="29657"/>
                    <a:pt x="4797" y="29653"/>
                    <a:pt x="4828" y="29570"/>
                  </a:cubicBezTo>
                  <a:cubicBezTo>
                    <a:pt x="4953" y="29293"/>
                    <a:pt x="5027" y="29016"/>
                    <a:pt x="5138" y="28754"/>
                  </a:cubicBezTo>
                  <a:cubicBezTo>
                    <a:pt x="5396" y="28123"/>
                    <a:pt x="5673" y="27507"/>
                    <a:pt x="5997" y="26909"/>
                  </a:cubicBezTo>
                  <a:cubicBezTo>
                    <a:pt x="6211" y="26492"/>
                    <a:pt x="6444" y="26094"/>
                    <a:pt x="6857" y="25832"/>
                  </a:cubicBezTo>
                  <a:cubicBezTo>
                    <a:pt x="7057" y="25710"/>
                    <a:pt x="7212" y="25492"/>
                    <a:pt x="7319" y="25278"/>
                  </a:cubicBezTo>
                  <a:cubicBezTo>
                    <a:pt x="7333" y="25263"/>
                    <a:pt x="7352" y="25248"/>
                    <a:pt x="7352" y="25215"/>
                  </a:cubicBezTo>
                  <a:cubicBezTo>
                    <a:pt x="7352" y="25201"/>
                    <a:pt x="7367" y="25171"/>
                    <a:pt x="7381" y="25156"/>
                  </a:cubicBezTo>
                  <a:cubicBezTo>
                    <a:pt x="7411" y="25141"/>
                    <a:pt x="7426" y="25108"/>
                    <a:pt x="7426" y="25064"/>
                  </a:cubicBezTo>
                  <a:cubicBezTo>
                    <a:pt x="7426" y="25064"/>
                    <a:pt x="7426" y="25049"/>
                    <a:pt x="7444" y="25049"/>
                  </a:cubicBezTo>
                  <a:cubicBezTo>
                    <a:pt x="7474" y="25016"/>
                    <a:pt x="7488" y="24986"/>
                    <a:pt x="7488" y="24957"/>
                  </a:cubicBezTo>
                  <a:cubicBezTo>
                    <a:pt x="7536" y="24938"/>
                    <a:pt x="7551" y="24909"/>
                    <a:pt x="7551" y="24865"/>
                  </a:cubicBezTo>
                  <a:cubicBezTo>
                    <a:pt x="7595" y="24831"/>
                    <a:pt x="7629" y="24802"/>
                    <a:pt x="7643" y="24739"/>
                  </a:cubicBezTo>
                  <a:cubicBezTo>
                    <a:pt x="7736" y="24680"/>
                    <a:pt x="7780" y="24569"/>
                    <a:pt x="7843" y="24496"/>
                  </a:cubicBezTo>
                  <a:cubicBezTo>
                    <a:pt x="8197" y="24034"/>
                    <a:pt x="8304" y="23496"/>
                    <a:pt x="8367" y="22942"/>
                  </a:cubicBezTo>
                  <a:cubicBezTo>
                    <a:pt x="8411" y="22817"/>
                    <a:pt x="8440" y="22695"/>
                    <a:pt x="8440" y="22558"/>
                  </a:cubicBezTo>
                  <a:cubicBezTo>
                    <a:pt x="8503" y="22263"/>
                    <a:pt x="8518" y="21972"/>
                    <a:pt x="8503" y="21665"/>
                  </a:cubicBezTo>
                  <a:cubicBezTo>
                    <a:pt x="8518" y="21418"/>
                    <a:pt x="8581" y="21204"/>
                    <a:pt x="8765" y="21019"/>
                  </a:cubicBezTo>
                  <a:cubicBezTo>
                    <a:pt x="8809" y="20972"/>
                    <a:pt x="8857" y="20927"/>
                    <a:pt x="8872" y="20864"/>
                  </a:cubicBezTo>
                  <a:cubicBezTo>
                    <a:pt x="8984" y="20654"/>
                    <a:pt x="9124" y="20507"/>
                    <a:pt x="9371" y="20507"/>
                  </a:cubicBezTo>
                  <a:cubicBezTo>
                    <a:pt x="9394" y="20507"/>
                    <a:pt x="9417" y="20508"/>
                    <a:pt x="9440" y="20510"/>
                  </a:cubicBezTo>
                  <a:cubicBezTo>
                    <a:pt x="9445" y="20516"/>
                    <a:pt x="9451" y="20518"/>
                    <a:pt x="9456" y="20518"/>
                  </a:cubicBezTo>
                  <a:cubicBezTo>
                    <a:pt x="9467" y="20518"/>
                    <a:pt x="9479" y="20510"/>
                    <a:pt x="9488" y="20510"/>
                  </a:cubicBezTo>
                  <a:cubicBezTo>
                    <a:pt x="9994" y="20418"/>
                    <a:pt x="10470" y="20204"/>
                    <a:pt x="10965" y="20067"/>
                  </a:cubicBezTo>
                  <a:cubicBezTo>
                    <a:pt x="11116" y="20019"/>
                    <a:pt x="11256" y="19990"/>
                    <a:pt x="11393" y="19912"/>
                  </a:cubicBezTo>
                  <a:cubicBezTo>
                    <a:pt x="11533" y="19864"/>
                    <a:pt x="11688" y="19835"/>
                    <a:pt x="11824" y="19757"/>
                  </a:cubicBezTo>
                  <a:cubicBezTo>
                    <a:pt x="11994" y="19713"/>
                    <a:pt x="12164" y="19650"/>
                    <a:pt x="12315" y="19543"/>
                  </a:cubicBezTo>
                  <a:lnTo>
                    <a:pt x="12426" y="19543"/>
                  </a:lnTo>
                  <a:cubicBezTo>
                    <a:pt x="13145" y="19606"/>
                    <a:pt x="13854" y="19650"/>
                    <a:pt x="14563" y="19698"/>
                  </a:cubicBezTo>
                  <a:cubicBezTo>
                    <a:pt x="15747" y="19791"/>
                    <a:pt x="16928" y="19864"/>
                    <a:pt x="18113" y="19957"/>
                  </a:cubicBezTo>
                  <a:cubicBezTo>
                    <a:pt x="18884" y="20005"/>
                    <a:pt x="19651" y="20067"/>
                    <a:pt x="20434" y="20112"/>
                  </a:cubicBezTo>
                  <a:cubicBezTo>
                    <a:pt x="20453" y="20113"/>
                    <a:pt x="20471" y="20114"/>
                    <a:pt x="20488" y="20114"/>
                  </a:cubicBezTo>
                  <a:cubicBezTo>
                    <a:pt x="20650" y="20114"/>
                    <a:pt x="20712" y="20047"/>
                    <a:pt x="20729" y="19850"/>
                  </a:cubicBezTo>
                  <a:cubicBezTo>
                    <a:pt x="20788" y="19005"/>
                    <a:pt x="20851" y="18160"/>
                    <a:pt x="20913" y="17329"/>
                  </a:cubicBezTo>
                  <a:cubicBezTo>
                    <a:pt x="20987" y="16266"/>
                    <a:pt x="21065" y="15207"/>
                    <a:pt x="21142" y="14163"/>
                  </a:cubicBezTo>
                  <a:cubicBezTo>
                    <a:pt x="21172" y="13639"/>
                    <a:pt x="21220" y="13115"/>
                    <a:pt x="21234" y="12595"/>
                  </a:cubicBezTo>
                  <a:cubicBezTo>
                    <a:pt x="21249" y="12318"/>
                    <a:pt x="21282" y="12041"/>
                    <a:pt x="21297" y="11764"/>
                  </a:cubicBezTo>
                  <a:cubicBezTo>
                    <a:pt x="21312" y="11746"/>
                    <a:pt x="21312" y="11731"/>
                    <a:pt x="21312" y="11702"/>
                  </a:cubicBezTo>
                  <a:lnTo>
                    <a:pt x="21312" y="11595"/>
                  </a:lnTo>
                  <a:cubicBezTo>
                    <a:pt x="21341" y="11255"/>
                    <a:pt x="21375" y="10916"/>
                    <a:pt x="21389" y="10580"/>
                  </a:cubicBezTo>
                  <a:cubicBezTo>
                    <a:pt x="21419" y="10163"/>
                    <a:pt x="21482" y="9750"/>
                    <a:pt x="21448" y="9318"/>
                  </a:cubicBezTo>
                  <a:cubicBezTo>
                    <a:pt x="21467" y="9288"/>
                    <a:pt x="21467" y="9240"/>
                    <a:pt x="21467" y="9211"/>
                  </a:cubicBezTo>
                  <a:cubicBezTo>
                    <a:pt x="21496" y="9196"/>
                    <a:pt x="21496" y="9163"/>
                    <a:pt x="21496" y="9148"/>
                  </a:cubicBezTo>
                  <a:cubicBezTo>
                    <a:pt x="21511" y="8779"/>
                    <a:pt x="21541" y="8410"/>
                    <a:pt x="21574" y="8056"/>
                  </a:cubicBezTo>
                  <a:lnTo>
                    <a:pt x="21574" y="7997"/>
                  </a:lnTo>
                  <a:cubicBezTo>
                    <a:pt x="21574" y="7904"/>
                    <a:pt x="21574" y="7812"/>
                    <a:pt x="21589" y="7735"/>
                  </a:cubicBezTo>
                  <a:cubicBezTo>
                    <a:pt x="21618" y="7380"/>
                    <a:pt x="21633" y="7041"/>
                    <a:pt x="21666" y="6705"/>
                  </a:cubicBezTo>
                  <a:cubicBezTo>
                    <a:pt x="21725" y="5934"/>
                    <a:pt x="21773" y="5166"/>
                    <a:pt x="21836" y="4399"/>
                  </a:cubicBezTo>
                  <a:cubicBezTo>
                    <a:pt x="21865" y="3860"/>
                    <a:pt x="21895" y="3306"/>
                    <a:pt x="21943" y="2753"/>
                  </a:cubicBezTo>
                  <a:cubicBezTo>
                    <a:pt x="21973" y="2262"/>
                    <a:pt x="22020" y="1782"/>
                    <a:pt x="22050" y="1292"/>
                  </a:cubicBezTo>
                  <a:cubicBezTo>
                    <a:pt x="22050" y="1262"/>
                    <a:pt x="22050" y="1214"/>
                    <a:pt x="22020" y="1185"/>
                  </a:cubicBezTo>
                  <a:cubicBezTo>
                    <a:pt x="21973" y="1078"/>
                    <a:pt x="21880" y="1044"/>
                    <a:pt x="21773" y="1030"/>
                  </a:cubicBezTo>
                  <a:cubicBezTo>
                    <a:pt x="20559" y="952"/>
                    <a:pt x="19327" y="860"/>
                    <a:pt x="18113" y="768"/>
                  </a:cubicBezTo>
                  <a:cubicBezTo>
                    <a:pt x="16869" y="694"/>
                    <a:pt x="15636" y="602"/>
                    <a:pt x="14393" y="509"/>
                  </a:cubicBezTo>
                  <a:cubicBezTo>
                    <a:pt x="12946" y="417"/>
                    <a:pt x="11485" y="306"/>
                    <a:pt x="10042" y="199"/>
                  </a:cubicBezTo>
                  <a:cubicBezTo>
                    <a:pt x="9872" y="185"/>
                    <a:pt x="9688" y="199"/>
                    <a:pt x="9533" y="140"/>
                  </a:cubicBezTo>
                  <a:cubicBezTo>
                    <a:pt x="9440" y="77"/>
                    <a:pt x="9348" y="63"/>
                    <a:pt x="9241" y="63"/>
                  </a:cubicBezTo>
                  <a:cubicBezTo>
                    <a:pt x="9071" y="48"/>
                    <a:pt x="8887" y="63"/>
                    <a:pt x="8736" y="0"/>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6667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51" name="Google Shape;251;p32"/>
            <p:cNvPicPr preferRelativeResize="0"/>
            <p:nvPr/>
          </p:nvPicPr>
          <p:blipFill>
            <a:blip r:embed="rId2">
              <a:alphaModFix/>
            </a:blip>
            <a:stretch>
              <a:fillRect/>
            </a:stretch>
          </p:blipFill>
          <p:spPr>
            <a:xfrm>
              <a:off x="1586787" y="4441637"/>
              <a:ext cx="3512973" cy="4743452"/>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52" name="Shape 252"/>
        <p:cNvGrpSpPr/>
        <p:nvPr/>
      </p:nvGrpSpPr>
      <p:grpSpPr>
        <a:xfrm>
          <a:off x="0" y="0"/>
          <a:ext cx="0" cy="0"/>
          <a:chOff x="0" y="0"/>
          <a:chExt cx="0" cy="0"/>
        </a:xfrm>
      </p:grpSpPr>
      <p:sp>
        <p:nvSpPr>
          <p:cNvPr id="253" name="Google Shape;253;p33"/>
          <p:cNvSpPr/>
          <p:nvPr/>
        </p:nvSpPr>
        <p:spPr>
          <a:xfrm flipH="1" rot="-2700000">
            <a:off x="7739449" y="2721037"/>
            <a:ext cx="2997001" cy="2997001"/>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3"/>
          <p:cNvSpPr/>
          <p:nvPr/>
        </p:nvSpPr>
        <p:spPr>
          <a:xfrm flipH="1" rot="779355">
            <a:off x="316135" y="-422152"/>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33"/>
          <p:cNvPicPr preferRelativeResize="0"/>
          <p:nvPr/>
        </p:nvPicPr>
        <p:blipFill>
          <a:blip r:embed="rId2">
            <a:alphaModFix/>
          </a:blip>
          <a:stretch>
            <a:fillRect/>
          </a:stretch>
        </p:blipFill>
        <p:spPr>
          <a:xfrm rot="10800000">
            <a:off x="8551786" y="-1143178"/>
            <a:ext cx="432365" cy="4838707"/>
          </a:xfrm>
          <a:prstGeom prst="rect">
            <a:avLst/>
          </a:prstGeom>
          <a:noFill/>
          <a:ln>
            <a:noFill/>
          </a:ln>
          <a:effectLst>
            <a:outerShdw rotWithShape="0" algn="bl" dir="3000000" dist="47625">
              <a:srgbClr val="000000">
                <a:alpha val="29000"/>
              </a:srgbClr>
            </a:outerShdw>
          </a:effectLst>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256" name="Shape 256"/>
        <p:cNvGrpSpPr/>
        <p:nvPr/>
      </p:nvGrpSpPr>
      <p:grpSpPr>
        <a:xfrm>
          <a:off x="0" y="0"/>
          <a:ext cx="0" cy="0"/>
          <a:chOff x="0" y="0"/>
          <a:chExt cx="0" cy="0"/>
        </a:xfrm>
      </p:grpSpPr>
      <p:sp>
        <p:nvSpPr>
          <p:cNvPr id="257" name="Google Shape;257;p34"/>
          <p:cNvSpPr/>
          <p:nvPr/>
        </p:nvSpPr>
        <p:spPr>
          <a:xfrm flipH="1">
            <a:off x="5751989" y="2508338"/>
            <a:ext cx="4927800" cy="4927800"/>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34"/>
          <p:cNvPicPr preferRelativeResize="0"/>
          <p:nvPr/>
        </p:nvPicPr>
        <p:blipFill>
          <a:blip r:embed="rId2">
            <a:alphaModFix/>
          </a:blip>
          <a:stretch>
            <a:fillRect/>
          </a:stretch>
        </p:blipFill>
        <p:spPr>
          <a:xfrm rot="-8441052">
            <a:off x="7397873" y="2552948"/>
            <a:ext cx="3638260" cy="4838587"/>
          </a:xfrm>
          <a:prstGeom prst="rect">
            <a:avLst/>
          </a:prstGeom>
          <a:noFill/>
          <a:ln>
            <a:noFill/>
          </a:ln>
          <a:effectLst>
            <a:outerShdw rotWithShape="0" algn="bl" dir="3000000" dist="47625">
              <a:srgbClr val="000000">
                <a:alpha val="29000"/>
              </a:srgbClr>
            </a:outerShdw>
          </a:effectLst>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62" name="Shape 262"/>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63" name="Shape 263"/>
        <p:cNvGrpSpPr/>
        <p:nvPr/>
      </p:nvGrpSpPr>
      <p:grpSpPr>
        <a:xfrm>
          <a:off x="0" y="0"/>
          <a:ext cx="0" cy="0"/>
          <a:chOff x="0" y="0"/>
          <a:chExt cx="0" cy="0"/>
        </a:xfrm>
      </p:grpSpPr>
      <p:sp>
        <p:nvSpPr>
          <p:cNvPr id="264" name="Google Shape;264;p3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 name="Google Shape;31;p5"/>
          <p:cNvSpPr txBox="1"/>
          <p:nvPr>
            <p:ph idx="1" type="subTitle"/>
          </p:nvPr>
        </p:nvSpPr>
        <p:spPr>
          <a:xfrm>
            <a:off x="3167668" y="1769155"/>
            <a:ext cx="2145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5"/>
          <p:cNvSpPr txBox="1"/>
          <p:nvPr>
            <p:ph idx="2" type="subTitle"/>
          </p:nvPr>
        </p:nvSpPr>
        <p:spPr>
          <a:xfrm>
            <a:off x="3831343" y="3739555"/>
            <a:ext cx="2145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 name="Google Shape;33;p5"/>
          <p:cNvSpPr txBox="1"/>
          <p:nvPr>
            <p:ph idx="3" type="subTitle"/>
          </p:nvPr>
        </p:nvSpPr>
        <p:spPr>
          <a:xfrm>
            <a:off x="3167668" y="1441025"/>
            <a:ext cx="2145000" cy="467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34" name="Google Shape;34;p5"/>
          <p:cNvSpPr txBox="1"/>
          <p:nvPr>
            <p:ph idx="4" type="subTitle"/>
          </p:nvPr>
        </p:nvSpPr>
        <p:spPr>
          <a:xfrm>
            <a:off x="3831343" y="3411425"/>
            <a:ext cx="2145000" cy="467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Font typeface="Rubik"/>
              <a:buNone/>
              <a:defRPr sz="2200">
                <a:solidFill>
                  <a:schemeClr val="dk1"/>
                </a:solidFill>
                <a:latin typeface="Rubik SemiBold"/>
                <a:ea typeface="Rubik SemiBold"/>
                <a:cs typeface="Rubik SemiBold"/>
                <a:sym typeface="Rubik SemiBold"/>
              </a:defRPr>
            </a:lvl1pPr>
            <a:lvl2pPr lvl="1" rtl="0" algn="ctr">
              <a:lnSpc>
                <a:spcPct val="100000"/>
              </a:lnSpc>
              <a:spcBef>
                <a:spcPts val="0"/>
              </a:spcBef>
              <a:spcAft>
                <a:spcPts val="0"/>
              </a:spcAft>
              <a:buSzPts val="2400"/>
              <a:buFont typeface="Rubik"/>
              <a:buNone/>
              <a:defRPr sz="2400">
                <a:latin typeface="Rubik"/>
                <a:ea typeface="Rubik"/>
                <a:cs typeface="Rubik"/>
                <a:sym typeface="Rubik"/>
              </a:defRPr>
            </a:lvl2pPr>
            <a:lvl3pPr lvl="2" rtl="0" algn="ctr">
              <a:lnSpc>
                <a:spcPct val="100000"/>
              </a:lnSpc>
              <a:spcBef>
                <a:spcPts val="0"/>
              </a:spcBef>
              <a:spcAft>
                <a:spcPts val="0"/>
              </a:spcAft>
              <a:buSzPts val="2400"/>
              <a:buFont typeface="Rubik"/>
              <a:buNone/>
              <a:defRPr sz="2400">
                <a:latin typeface="Rubik"/>
                <a:ea typeface="Rubik"/>
                <a:cs typeface="Rubik"/>
                <a:sym typeface="Rubik"/>
              </a:defRPr>
            </a:lvl3pPr>
            <a:lvl4pPr lvl="3" rtl="0" algn="ctr">
              <a:lnSpc>
                <a:spcPct val="100000"/>
              </a:lnSpc>
              <a:spcBef>
                <a:spcPts val="0"/>
              </a:spcBef>
              <a:spcAft>
                <a:spcPts val="0"/>
              </a:spcAft>
              <a:buSzPts val="2400"/>
              <a:buFont typeface="Rubik"/>
              <a:buNone/>
              <a:defRPr sz="2400">
                <a:latin typeface="Rubik"/>
                <a:ea typeface="Rubik"/>
                <a:cs typeface="Rubik"/>
                <a:sym typeface="Rubik"/>
              </a:defRPr>
            </a:lvl4pPr>
            <a:lvl5pPr lvl="4" rtl="0" algn="ctr">
              <a:lnSpc>
                <a:spcPct val="100000"/>
              </a:lnSpc>
              <a:spcBef>
                <a:spcPts val="0"/>
              </a:spcBef>
              <a:spcAft>
                <a:spcPts val="0"/>
              </a:spcAft>
              <a:buSzPts val="2400"/>
              <a:buFont typeface="Rubik"/>
              <a:buNone/>
              <a:defRPr sz="2400">
                <a:latin typeface="Rubik"/>
                <a:ea typeface="Rubik"/>
                <a:cs typeface="Rubik"/>
                <a:sym typeface="Rubik"/>
              </a:defRPr>
            </a:lvl5pPr>
            <a:lvl6pPr lvl="5" rtl="0" algn="ctr">
              <a:lnSpc>
                <a:spcPct val="100000"/>
              </a:lnSpc>
              <a:spcBef>
                <a:spcPts val="0"/>
              </a:spcBef>
              <a:spcAft>
                <a:spcPts val="0"/>
              </a:spcAft>
              <a:buSzPts val="2400"/>
              <a:buFont typeface="Rubik"/>
              <a:buNone/>
              <a:defRPr sz="2400">
                <a:latin typeface="Rubik"/>
                <a:ea typeface="Rubik"/>
                <a:cs typeface="Rubik"/>
                <a:sym typeface="Rubik"/>
              </a:defRPr>
            </a:lvl6pPr>
            <a:lvl7pPr lvl="6" rtl="0" algn="ctr">
              <a:lnSpc>
                <a:spcPct val="100000"/>
              </a:lnSpc>
              <a:spcBef>
                <a:spcPts val="0"/>
              </a:spcBef>
              <a:spcAft>
                <a:spcPts val="0"/>
              </a:spcAft>
              <a:buSzPts val="2400"/>
              <a:buFont typeface="Rubik"/>
              <a:buNone/>
              <a:defRPr sz="2400">
                <a:latin typeface="Rubik"/>
                <a:ea typeface="Rubik"/>
                <a:cs typeface="Rubik"/>
                <a:sym typeface="Rubik"/>
              </a:defRPr>
            </a:lvl7pPr>
            <a:lvl8pPr lvl="7" rtl="0" algn="ctr">
              <a:lnSpc>
                <a:spcPct val="100000"/>
              </a:lnSpc>
              <a:spcBef>
                <a:spcPts val="0"/>
              </a:spcBef>
              <a:spcAft>
                <a:spcPts val="0"/>
              </a:spcAft>
              <a:buSzPts val="2400"/>
              <a:buFont typeface="Rubik"/>
              <a:buNone/>
              <a:defRPr sz="2400">
                <a:latin typeface="Rubik"/>
                <a:ea typeface="Rubik"/>
                <a:cs typeface="Rubik"/>
                <a:sym typeface="Rubik"/>
              </a:defRPr>
            </a:lvl8pPr>
            <a:lvl9pPr lvl="8" rtl="0" algn="ctr">
              <a:lnSpc>
                <a:spcPct val="100000"/>
              </a:lnSpc>
              <a:spcBef>
                <a:spcPts val="0"/>
              </a:spcBef>
              <a:spcAft>
                <a:spcPts val="0"/>
              </a:spcAft>
              <a:buSzPts val="2400"/>
              <a:buFont typeface="Rubik"/>
              <a:buNone/>
              <a:defRPr sz="2400">
                <a:latin typeface="Rubik"/>
                <a:ea typeface="Rubik"/>
                <a:cs typeface="Rubik"/>
                <a:sym typeface="Rubik"/>
              </a:defRPr>
            </a:lvl9pPr>
          </a:lstStyle>
          <a:p/>
        </p:txBody>
      </p:sp>
      <p:sp>
        <p:nvSpPr>
          <p:cNvPr id="35" name="Google Shape;35;p5"/>
          <p:cNvSpPr/>
          <p:nvPr/>
        </p:nvSpPr>
        <p:spPr>
          <a:xfrm rot="9332741">
            <a:off x="-792143" y="3985444"/>
            <a:ext cx="1923340" cy="1923340"/>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3409082">
            <a:off x="8399967" y="-104186"/>
            <a:ext cx="1923443" cy="192344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6"/>
          <p:cNvSpPr/>
          <p:nvPr/>
        </p:nvSpPr>
        <p:spPr>
          <a:xfrm rot="-779355">
            <a:off x="8406391" y="4239998"/>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6"/>
          <p:cNvPicPr preferRelativeResize="0"/>
          <p:nvPr/>
        </p:nvPicPr>
        <p:blipFill>
          <a:blip r:embed="rId2">
            <a:alphaModFix/>
          </a:blip>
          <a:stretch>
            <a:fillRect/>
          </a:stretch>
        </p:blipFill>
        <p:spPr>
          <a:xfrm flipH="1" rot="-2517669">
            <a:off x="259809" y="4275105"/>
            <a:ext cx="303831" cy="603514"/>
          </a:xfrm>
          <a:prstGeom prst="rect">
            <a:avLst/>
          </a:prstGeom>
          <a:noFill/>
          <a:ln>
            <a:noFill/>
          </a:ln>
          <a:effectLst>
            <a:outerShdw rotWithShape="0" algn="bl" dir="3000000" dist="47625">
              <a:srgbClr val="000000">
                <a:alpha val="29000"/>
              </a:srgbClr>
            </a:outerShdw>
          </a:effectLst>
        </p:spPr>
      </p:pic>
      <p:sp>
        <p:nvSpPr>
          <p:cNvPr id="41" name="Google Shape;41;p6"/>
          <p:cNvSpPr/>
          <p:nvPr/>
        </p:nvSpPr>
        <p:spPr>
          <a:xfrm rot="-779355">
            <a:off x="-1298984" y="-230277"/>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p:nvPr/>
        </p:nvSpPr>
        <p:spPr>
          <a:xfrm flipH="1" rot="-1127425">
            <a:off x="7547778" y="4457137"/>
            <a:ext cx="2997138" cy="2997138"/>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7"/>
          <p:cNvSpPr/>
          <p:nvPr/>
        </p:nvSpPr>
        <p:spPr>
          <a:xfrm flipH="1" rot="3160978">
            <a:off x="-1149891" y="1580400"/>
            <a:ext cx="3882718" cy="3952318"/>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flipH="1" rot="7006373">
            <a:off x="7964193" y="-1234387"/>
            <a:ext cx="1923389" cy="1923389"/>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 name="Google Shape;47;p7"/>
          <p:cNvPicPr preferRelativeResize="0"/>
          <p:nvPr/>
        </p:nvPicPr>
        <p:blipFill>
          <a:blip r:embed="rId2">
            <a:alphaModFix/>
          </a:blip>
          <a:stretch>
            <a:fillRect/>
          </a:stretch>
        </p:blipFill>
        <p:spPr>
          <a:xfrm rot="-5400000">
            <a:off x="7639263" y="4216637"/>
            <a:ext cx="2270250" cy="425675"/>
          </a:xfrm>
          <a:prstGeom prst="rect">
            <a:avLst/>
          </a:prstGeom>
          <a:noFill/>
          <a:ln>
            <a:noFill/>
          </a:ln>
          <a:effectLst>
            <a:outerShdw rotWithShape="0" algn="bl" dir="3000000" dist="47625">
              <a:srgbClr val="000000">
                <a:alpha val="29000"/>
              </a:srgbClr>
            </a:outerShdw>
          </a:effectLst>
        </p:spPr>
      </p:pic>
      <p:sp>
        <p:nvSpPr>
          <p:cNvPr id="48" name="Google Shape;48;p7"/>
          <p:cNvSpPr txBox="1"/>
          <p:nvPr>
            <p:ph idx="1" type="body"/>
          </p:nvPr>
        </p:nvSpPr>
        <p:spPr>
          <a:xfrm>
            <a:off x="3091450" y="1794750"/>
            <a:ext cx="5339700" cy="21972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p:nvPr/>
        </p:nvSpPr>
        <p:spPr>
          <a:xfrm rot="820196">
            <a:off x="4980337" y="1529278"/>
            <a:ext cx="4927891" cy="4927891"/>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8"/>
          <p:cNvSpPr/>
          <p:nvPr/>
        </p:nvSpPr>
        <p:spPr>
          <a:xfrm rot="349518">
            <a:off x="-1215677" y="3427070"/>
            <a:ext cx="2997177" cy="2997177"/>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rot="-779355">
            <a:off x="102291" y="-1098077"/>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8"/>
          <p:cNvPicPr preferRelativeResize="0"/>
          <p:nvPr/>
        </p:nvPicPr>
        <p:blipFill>
          <a:blip r:embed="rId2">
            <a:alphaModFix/>
          </a:blip>
          <a:stretch>
            <a:fillRect/>
          </a:stretch>
        </p:blipFill>
        <p:spPr>
          <a:xfrm rot="2517650">
            <a:off x="516312" y="345937"/>
            <a:ext cx="393825" cy="782274"/>
          </a:xfrm>
          <a:prstGeom prst="rect">
            <a:avLst/>
          </a:prstGeom>
          <a:noFill/>
          <a:ln>
            <a:noFill/>
          </a:ln>
          <a:effectLst>
            <a:outerShdw rotWithShape="0" algn="bl" dir="3000000" dist="47625">
              <a:srgbClr val="000000">
                <a:alpha val="29000"/>
              </a:srgbClr>
            </a:outerShdw>
          </a:effectLst>
        </p:spPr>
      </p:pic>
      <p:pic>
        <p:nvPicPr>
          <p:cNvPr id="54" name="Google Shape;54;p8"/>
          <p:cNvPicPr preferRelativeResize="0"/>
          <p:nvPr/>
        </p:nvPicPr>
        <p:blipFill>
          <a:blip r:embed="rId3">
            <a:alphaModFix/>
          </a:blip>
          <a:stretch>
            <a:fillRect/>
          </a:stretch>
        </p:blipFill>
        <p:spPr>
          <a:xfrm flipH="1" rot="374999">
            <a:off x="8149126" y="-125907"/>
            <a:ext cx="563300" cy="2173206"/>
          </a:xfrm>
          <a:prstGeom prst="rect">
            <a:avLst/>
          </a:prstGeom>
          <a:noFill/>
          <a:ln>
            <a:noFill/>
          </a:ln>
          <a:effectLst>
            <a:outerShdw rotWithShape="0" algn="bl" dir="840000" dist="47625">
              <a:srgbClr val="000000">
                <a:alpha val="21000"/>
              </a:srgbClr>
            </a:outerShdw>
          </a:effectLst>
        </p:spPr>
      </p:pic>
      <p:sp>
        <p:nvSpPr>
          <p:cNvPr id="55" name="Google Shape;55;p8"/>
          <p:cNvSpPr txBox="1"/>
          <p:nvPr>
            <p:ph type="title"/>
          </p:nvPr>
        </p:nvSpPr>
        <p:spPr>
          <a:xfrm>
            <a:off x="1623450" y="1649550"/>
            <a:ext cx="5897100" cy="184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9"/>
          <p:cNvSpPr txBox="1"/>
          <p:nvPr>
            <p:ph type="title"/>
          </p:nvPr>
        </p:nvSpPr>
        <p:spPr>
          <a:xfrm>
            <a:off x="4838575" y="1402591"/>
            <a:ext cx="3592200" cy="1394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sz="8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8" name="Google Shape;58;p9"/>
          <p:cNvSpPr txBox="1"/>
          <p:nvPr>
            <p:ph idx="1" type="subTitle"/>
          </p:nvPr>
        </p:nvSpPr>
        <p:spPr>
          <a:xfrm>
            <a:off x="4838575" y="2644866"/>
            <a:ext cx="3592200" cy="103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9"/>
          <p:cNvSpPr/>
          <p:nvPr/>
        </p:nvSpPr>
        <p:spPr>
          <a:xfrm flipH="1">
            <a:off x="-1277461" y="2044850"/>
            <a:ext cx="4927800" cy="4927800"/>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flipH="1" rot="-2700000">
            <a:off x="8539549" y="2568637"/>
            <a:ext cx="2997001" cy="2997001"/>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flipH="1" rot="779355">
            <a:off x="2745010" y="-594952"/>
            <a:ext cx="1923313" cy="1923313"/>
          </a:xfrm>
          <a:prstGeom prst="ellipse">
            <a:avLst/>
          </a:prstGeom>
          <a:gradFill>
            <a:gsLst>
              <a:gs pos="0">
                <a:schemeClr val="lt1"/>
              </a:gs>
              <a:gs pos="45000">
                <a:schemeClr val="lt1"/>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9"/>
          <p:cNvPicPr preferRelativeResize="0"/>
          <p:nvPr/>
        </p:nvPicPr>
        <p:blipFill>
          <a:blip r:embed="rId2">
            <a:alphaModFix/>
          </a:blip>
          <a:stretch>
            <a:fillRect/>
          </a:stretch>
        </p:blipFill>
        <p:spPr>
          <a:xfrm rot="2517650">
            <a:off x="8307749" y="4212862"/>
            <a:ext cx="393825" cy="782274"/>
          </a:xfrm>
          <a:prstGeom prst="rect">
            <a:avLst/>
          </a:prstGeom>
          <a:noFill/>
          <a:ln>
            <a:noFill/>
          </a:ln>
          <a:effectLst>
            <a:outerShdw rotWithShape="0" algn="bl" dir="3000000" dist="47625">
              <a:srgbClr val="000000">
                <a:alpha val="29000"/>
              </a:srgbClr>
            </a:outerShdw>
          </a:effec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p:nvPr>
            <p:ph idx="2" type="pic"/>
          </p:nvPr>
        </p:nvSpPr>
        <p:spPr>
          <a:xfrm flipH="1">
            <a:off x="-25" y="-13725"/>
            <a:ext cx="9144000" cy="5157300"/>
          </a:xfrm>
          <a:prstGeom prst="rect">
            <a:avLst/>
          </a:prstGeom>
          <a:noFill/>
          <a:ln>
            <a:noFill/>
          </a:ln>
        </p:spPr>
      </p:sp>
      <p:sp>
        <p:nvSpPr>
          <p:cNvPr id="65" name="Google Shape;65;p10"/>
          <p:cNvSpPr txBox="1"/>
          <p:nvPr>
            <p:ph type="title"/>
          </p:nvPr>
        </p:nvSpPr>
        <p:spPr>
          <a:xfrm>
            <a:off x="4121575" y="2419350"/>
            <a:ext cx="5022300" cy="1109100"/>
          </a:xfrm>
          <a:prstGeom prst="rect">
            <a:avLst/>
          </a:prstGeom>
          <a:solidFill>
            <a:schemeClr val="lt1"/>
          </a:solidFill>
        </p:spPr>
        <p:txBody>
          <a:bodyPr anchorCtr="0" anchor="t" bIns="91425" lIns="91425" spcFirstLastPara="1" rIns="91425" wrap="square" tIns="91425">
            <a:noAutofit/>
          </a:bodyPr>
          <a:lstStyle>
            <a:lvl1pPr lvl="0" rtl="0" algn="l">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500"/>
              <a:buFont typeface="Rubik"/>
              <a:buNone/>
              <a:defRPr b="1" sz="3500">
                <a:solidFill>
                  <a:schemeClr val="dk1"/>
                </a:solidFill>
                <a:latin typeface="Rubik"/>
                <a:ea typeface="Rubik"/>
                <a:cs typeface="Rubik"/>
                <a:sym typeface="Rubik"/>
              </a:defRPr>
            </a:lvl1pPr>
            <a:lvl2pPr lvl="1" rtl="0" algn="ctr">
              <a:spcBef>
                <a:spcPts val="0"/>
              </a:spcBef>
              <a:spcAft>
                <a:spcPts val="0"/>
              </a:spcAft>
              <a:buClr>
                <a:schemeClr val="dk1"/>
              </a:buClr>
              <a:buSzPts val="3500"/>
              <a:buFont typeface="Rubik"/>
              <a:buNone/>
              <a:defRPr b="1" sz="3500">
                <a:solidFill>
                  <a:schemeClr val="dk1"/>
                </a:solidFill>
                <a:latin typeface="Rubik"/>
                <a:ea typeface="Rubik"/>
                <a:cs typeface="Rubik"/>
                <a:sym typeface="Rubik"/>
              </a:defRPr>
            </a:lvl2pPr>
            <a:lvl3pPr lvl="2" rtl="0" algn="ctr">
              <a:spcBef>
                <a:spcPts val="0"/>
              </a:spcBef>
              <a:spcAft>
                <a:spcPts val="0"/>
              </a:spcAft>
              <a:buClr>
                <a:schemeClr val="dk1"/>
              </a:buClr>
              <a:buSzPts val="3500"/>
              <a:buFont typeface="Rubik"/>
              <a:buNone/>
              <a:defRPr b="1" sz="3500">
                <a:solidFill>
                  <a:schemeClr val="dk1"/>
                </a:solidFill>
                <a:latin typeface="Rubik"/>
                <a:ea typeface="Rubik"/>
                <a:cs typeface="Rubik"/>
                <a:sym typeface="Rubik"/>
              </a:defRPr>
            </a:lvl3pPr>
            <a:lvl4pPr lvl="3" rtl="0" algn="ctr">
              <a:spcBef>
                <a:spcPts val="0"/>
              </a:spcBef>
              <a:spcAft>
                <a:spcPts val="0"/>
              </a:spcAft>
              <a:buClr>
                <a:schemeClr val="dk1"/>
              </a:buClr>
              <a:buSzPts val="3500"/>
              <a:buFont typeface="Rubik"/>
              <a:buNone/>
              <a:defRPr b="1" sz="3500">
                <a:solidFill>
                  <a:schemeClr val="dk1"/>
                </a:solidFill>
                <a:latin typeface="Rubik"/>
                <a:ea typeface="Rubik"/>
                <a:cs typeface="Rubik"/>
                <a:sym typeface="Rubik"/>
              </a:defRPr>
            </a:lvl4pPr>
            <a:lvl5pPr lvl="4" rtl="0" algn="ctr">
              <a:spcBef>
                <a:spcPts val="0"/>
              </a:spcBef>
              <a:spcAft>
                <a:spcPts val="0"/>
              </a:spcAft>
              <a:buClr>
                <a:schemeClr val="dk1"/>
              </a:buClr>
              <a:buSzPts val="3500"/>
              <a:buFont typeface="Rubik"/>
              <a:buNone/>
              <a:defRPr b="1" sz="3500">
                <a:solidFill>
                  <a:schemeClr val="dk1"/>
                </a:solidFill>
                <a:latin typeface="Rubik"/>
                <a:ea typeface="Rubik"/>
                <a:cs typeface="Rubik"/>
                <a:sym typeface="Rubik"/>
              </a:defRPr>
            </a:lvl5pPr>
            <a:lvl6pPr lvl="5" rtl="0" algn="ctr">
              <a:spcBef>
                <a:spcPts val="0"/>
              </a:spcBef>
              <a:spcAft>
                <a:spcPts val="0"/>
              </a:spcAft>
              <a:buClr>
                <a:schemeClr val="dk1"/>
              </a:buClr>
              <a:buSzPts val="3500"/>
              <a:buFont typeface="Rubik"/>
              <a:buNone/>
              <a:defRPr b="1" sz="3500">
                <a:solidFill>
                  <a:schemeClr val="dk1"/>
                </a:solidFill>
                <a:latin typeface="Rubik"/>
                <a:ea typeface="Rubik"/>
                <a:cs typeface="Rubik"/>
                <a:sym typeface="Rubik"/>
              </a:defRPr>
            </a:lvl6pPr>
            <a:lvl7pPr lvl="6" rtl="0" algn="ctr">
              <a:spcBef>
                <a:spcPts val="0"/>
              </a:spcBef>
              <a:spcAft>
                <a:spcPts val="0"/>
              </a:spcAft>
              <a:buClr>
                <a:schemeClr val="dk1"/>
              </a:buClr>
              <a:buSzPts val="3500"/>
              <a:buFont typeface="Rubik"/>
              <a:buNone/>
              <a:defRPr b="1" sz="3500">
                <a:solidFill>
                  <a:schemeClr val="dk1"/>
                </a:solidFill>
                <a:latin typeface="Rubik"/>
                <a:ea typeface="Rubik"/>
                <a:cs typeface="Rubik"/>
                <a:sym typeface="Rubik"/>
              </a:defRPr>
            </a:lvl7pPr>
            <a:lvl8pPr lvl="7" rtl="0" algn="ctr">
              <a:spcBef>
                <a:spcPts val="0"/>
              </a:spcBef>
              <a:spcAft>
                <a:spcPts val="0"/>
              </a:spcAft>
              <a:buClr>
                <a:schemeClr val="dk1"/>
              </a:buClr>
              <a:buSzPts val="3500"/>
              <a:buFont typeface="Rubik"/>
              <a:buNone/>
              <a:defRPr b="1" sz="3500">
                <a:solidFill>
                  <a:schemeClr val="dk1"/>
                </a:solidFill>
                <a:latin typeface="Rubik"/>
                <a:ea typeface="Rubik"/>
                <a:cs typeface="Rubik"/>
                <a:sym typeface="Rubik"/>
              </a:defRPr>
            </a:lvl8pPr>
            <a:lvl9pPr lvl="8" rtl="0" algn="ctr">
              <a:spcBef>
                <a:spcPts val="0"/>
              </a:spcBef>
              <a:spcAft>
                <a:spcPts val="0"/>
              </a:spcAft>
              <a:buClr>
                <a:schemeClr val="dk1"/>
              </a:buClr>
              <a:buSzPts val="3500"/>
              <a:buFont typeface="Rubik"/>
              <a:buNone/>
              <a:defRPr b="1" sz="3500">
                <a:solidFill>
                  <a:schemeClr val="dk1"/>
                </a:solidFill>
                <a:latin typeface="Rubik"/>
                <a:ea typeface="Rubik"/>
                <a:cs typeface="Rubik"/>
                <a:sym typeface="Rubik"/>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1pPr>
            <a:lvl2pPr indent="-317500" lvl="1" marL="9144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2pPr>
            <a:lvl3pPr indent="-317500" lvl="2" marL="13716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3pPr>
            <a:lvl4pPr indent="-317500" lvl="3" marL="18288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4pPr>
            <a:lvl5pPr indent="-317500" lvl="4" marL="22860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5pPr>
            <a:lvl6pPr indent="-317500" lvl="5" marL="27432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6pPr>
            <a:lvl7pPr indent="-317500" lvl="6" marL="32004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7pPr>
            <a:lvl8pPr indent="-317500" lvl="7" marL="36576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8pPr>
            <a:lvl9pPr indent="-317500" lvl="8" marL="4114800">
              <a:lnSpc>
                <a:spcPct val="115000"/>
              </a:lnSpc>
              <a:spcBef>
                <a:spcPts val="0"/>
              </a:spcBef>
              <a:spcAft>
                <a:spcPts val="0"/>
              </a:spcAft>
              <a:buClr>
                <a:schemeClr val="dk1"/>
              </a:buClr>
              <a:buSzPts val="1400"/>
              <a:buFont typeface="Nunito Medium"/>
              <a:buChar char="■"/>
              <a:defRPr>
                <a:solidFill>
                  <a:schemeClr val="dk1"/>
                </a:solidFill>
                <a:latin typeface="Nunito Medium"/>
                <a:ea typeface="Nunito Medium"/>
                <a:cs typeface="Nunito Medium"/>
                <a:sym typeface="Nunit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59" name="Shape 259"/>
        <p:cNvGrpSpPr/>
        <p:nvPr/>
      </p:nvGrpSpPr>
      <p:grpSpPr>
        <a:xfrm>
          <a:off x="0" y="0"/>
          <a:ext cx="0" cy="0"/>
          <a:chOff x="0" y="0"/>
          <a:chExt cx="0" cy="0"/>
        </a:xfrm>
      </p:grpSpPr>
      <p:sp>
        <p:nvSpPr>
          <p:cNvPr id="260" name="Google Shape;260;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61" name="Google Shape;261;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37.png"/><Relationship Id="rId5" Type="http://schemas.openxmlformats.org/officeDocument/2006/relationships/image" Target="../media/image13.png"/><Relationship Id="rId6"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24.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2.jpg"/><Relationship Id="rId4" Type="http://schemas.openxmlformats.org/officeDocument/2006/relationships/image" Target="../media/image7.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51.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8.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JnxnvYMTw-qDHr2N92HWTUzBEqino1eJTTESnJB-20s/copy" TargetMode="External"/><Relationship Id="rId5"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8.jpg"/><Relationship Id="rId4" Type="http://schemas.openxmlformats.org/officeDocument/2006/relationships/image" Target="../media/image49.jpg"/><Relationship Id="rId5" Type="http://schemas.openxmlformats.org/officeDocument/2006/relationships/image" Target="../media/image11.png"/><Relationship Id="rId6"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53.png"/><Relationship Id="rId5"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freepik.com/free-vector/realistic-book-lover-icons-set-with-library-bookstore-symbols-isolated-vector-illustration_37421936.htm/?utm_source=slidesgo_template&amp;utm_medium=referral-link&amp;utm_campaign=sg_resources&amp;utm_content=freepik" TargetMode="External"/><Relationship Id="rId4" Type="http://schemas.openxmlformats.org/officeDocument/2006/relationships/hyperlink" Target="https://www.freepik.com/free-vector/sharpened-wooden-pencils-shavings_6405547.htm/?utm_source=slidesgo_template&amp;utm_medium=referral-link&amp;utm_campaign=sg_resources&amp;utm_content=freepik" TargetMode="External"/><Relationship Id="rId9" Type="http://schemas.openxmlformats.org/officeDocument/2006/relationships/image" Target="../media/image41.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32.png"/><Relationship Id="rId8" Type="http://schemas.openxmlformats.org/officeDocument/2006/relationships/image" Target="../media/image36.png"/><Relationship Id="rId11" Type="http://schemas.openxmlformats.org/officeDocument/2006/relationships/image" Target="../media/image44.png"/><Relationship Id="rId10"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hyperlink" Target="https://www.freepik.com/free-vector/realistic-book-lover-icons-set-with-library-bookstore-symbols-isolated-vector-illustration_37421936.htm/?utm_source=slidesgo_template&amp;utm_medium=referral-link&amp;utm_campaign=sg_resources&amp;utm_content=freepik" TargetMode="External"/><Relationship Id="rId4" Type="http://schemas.openxmlformats.org/officeDocument/2006/relationships/hyperlink" Target="https://www.freepik.com/free-vector/sharpened-wooden-pencils-shavings_6405547.htm/?utm_source=slidesgo_template&amp;utm_medium=referral-link&amp;utm_campaign=sg_resources&amp;utm_content=freepik" TargetMode="External"/><Relationship Id="rId9" Type="http://schemas.openxmlformats.org/officeDocument/2006/relationships/hyperlink" Target="https://www.freepik.com/free-photo/medium-shot-students_13360623.htm/?utm_source=slidesgo_template&amp;utm_medium=referral-link&amp;utm_campaign=sg_resources&amp;utm_content=freepik" TargetMode="External"/><Relationship Id="rId5" Type="http://schemas.openxmlformats.org/officeDocument/2006/relationships/hyperlink" Target="https://www.freepik.com/free-vector/3d-office-objects-isolated_6204223.htm/?utm_source=slidesgo_template&amp;utm_medium=referral-link&amp;utm_campaign=sg_resources&amp;utm_content=freepik" TargetMode="External"/><Relationship Id="rId6" Type="http://schemas.openxmlformats.org/officeDocument/2006/relationships/hyperlink" Target="https://www.freepik.com/free-vector/realistic-book-lover-day-vertical-poster-with-composition-editable-text-surrounded-by-hands-books-vector-illustration_33771311.htm/?utm_source=slidesgo_template&amp;utm_medium=referral-link&amp;utm_campaign=sg_resources&amp;utm_content=freepik" TargetMode="External"/><Relationship Id="rId7" Type="http://schemas.openxmlformats.org/officeDocument/2006/relationships/hyperlink" Target="https://www.freepik.com/free-vector/realistic-book-lovers-day-horizontal-background-with-composition-text-books-with-lamp-cup-vector-illustration_33771296.htm/?utm_source=slidesgo_template&amp;utm_medium=referral-link&amp;utm_campaign=sg_resources&amp;utm_content=freepik" TargetMode="External"/><Relationship Id="rId8" Type="http://schemas.openxmlformats.org/officeDocument/2006/relationships/hyperlink" Target="https://www.freepik.com/free-photo/handsome-man-reading-book_2559838.htm/?utm_source=slidesgo_template&amp;utm_medium=referral-link&amp;utm_campaign=sg_resources&amp;utm_content=freepik" TargetMode="External"/><Relationship Id="rId11" Type="http://schemas.openxmlformats.org/officeDocument/2006/relationships/hyperlink" Target="https://www.freepik.com/free-photo/medium-shot-smiley-man-home_34653873.htm/?utm_source=slidesgo_template&amp;utm_medium=referral-link&amp;utm_campaign=sg_resources&amp;utm_content=freepik" TargetMode="External"/><Relationship Id="rId10" Type="http://schemas.openxmlformats.org/officeDocument/2006/relationships/hyperlink" Target="https://www.freepik.com/free-photo/young-woman-reading-from-book-home_16135914.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hyperlink" Target="https://fonts.google.com/specimen/Rubik" TargetMode="External"/><Relationship Id="rId4" Type="http://schemas.openxmlformats.org/officeDocument/2006/relationships/hyperlink" Target="https://fonts.google.com/specimen/Nunit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43.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0.png"/><Relationship Id="rId14" Type="http://schemas.openxmlformats.org/officeDocument/2006/relationships/image" Target="../media/image39.png"/><Relationship Id="rId17" Type="http://schemas.openxmlformats.org/officeDocument/2006/relationships/image" Target="../media/image38.png"/><Relationship Id="rId16" Type="http://schemas.openxmlformats.org/officeDocument/2006/relationships/image" Target="../media/image42.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ctrTitle"/>
          </p:nvPr>
        </p:nvSpPr>
        <p:spPr>
          <a:xfrm>
            <a:off x="911150" y="933450"/>
            <a:ext cx="3987300" cy="271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t>Language Arts Subject for High School: </a:t>
            </a:r>
            <a:r>
              <a:rPr lang="en">
                <a:latin typeface="Rubik SemiBold"/>
                <a:ea typeface="Rubik SemiBold"/>
                <a:cs typeface="Rubik SemiBold"/>
                <a:sym typeface="Rubik SemiBold"/>
              </a:rPr>
              <a:t>Textual Genres</a:t>
            </a:r>
            <a:endParaRPr>
              <a:latin typeface="Rubik"/>
              <a:ea typeface="Rubik"/>
              <a:cs typeface="Rubik"/>
              <a:sym typeface="Rubik"/>
            </a:endParaRPr>
          </a:p>
        </p:txBody>
      </p:sp>
      <p:sp>
        <p:nvSpPr>
          <p:cNvPr id="270" name="Google Shape;270;p38"/>
          <p:cNvSpPr txBox="1"/>
          <p:nvPr>
            <p:ph idx="1" type="subTitle"/>
          </p:nvPr>
        </p:nvSpPr>
        <p:spPr>
          <a:xfrm>
            <a:off x="911150" y="3617725"/>
            <a:ext cx="3987300" cy="4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271" name="Google Shape;271;p38"/>
          <p:cNvGrpSpPr/>
          <p:nvPr/>
        </p:nvGrpSpPr>
        <p:grpSpPr>
          <a:xfrm rot="6615388">
            <a:off x="6306671" y="326160"/>
            <a:ext cx="1309232" cy="1745638"/>
            <a:chOff x="15487650" y="4803845"/>
            <a:chExt cx="2119150" cy="2825525"/>
          </a:xfrm>
        </p:grpSpPr>
        <p:sp>
          <p:nvSpPr>
            <p:cNvPr id="272" name="Google Shape;272;p38"/>
            <p:cNvSpPr/>
            <p:nvPr/>
          </p:nvSpPr>
          <p:spPr>
            <a:xfrm>
              <a:off x="15487650" y="4805679"/>
              <a:ext cx="2119144" cy="2821873"/>
            </a:xfrm>
            <a:custGeom>
              <a:rect b="b" l="l" r="r" t="t"/>
              <a:pathLst>
                <a:path extrusionOk="0" h="18784" w="14106">
                  <a:moveTo>
                    <a:pt x="14016" y="1"/>
                  </a:moveTo>
                  <a:cubicBezTo>
                    <a:pt x="13998" y="1"/>
                    <a:pt x="13976" y="4"/>
                    <a:pt x="13950" y="11"/>
                  </a:cubicBezTo>
                  <a:lnTo>
                    <a:pt x="145" y="11"/>
                  </a:lnTo>
                  <a:cubicBezTo>
                    <a:pt x="34" y="11"/>
                    <a:pt x="5" y="26"/>
                    <a:pt x="19" y="133"/>
                  </a:cubicBezTo>
                  <a:lnTo>
                    <a:pt x="19" y="18540"/>
                  </a:lnTo>
                  <a:lnTo>
                    <a:pt x="19" y="18691"/>
                  </a:lnTo>
                  <a:cubicBezTo>
                    <a:pt x="0" y="18760"/>
                    <a:pt x="32" y="18772"/>
                    <a:pt x="74" y="18772"/>
                  </a:cubicBezTo>
                  <a:cubicBezTo>
                    <a:pt x="97" y="18772"/>
                    <a:pt x="123" y="18768"/>
                    <a:pt x="145" y="18768"/>
                  </a:cubicBezTo>
                  <a:cubicBezTo>
                    <a:pt x="4739" y="18768"/>
                    <a:pt x="9352" y="18768"/>
                    <a:pt x="13965" y="18783"/>
                  </a:cubicBezTo>
                  <a:cubicBezTo>
                    <a:pt x="14076" y="18783"/>
                    <a:pt x="14105" y="18754"/>
                    <a:pt x="14105" y="18647"/>
                  </a:cubicBezTo>
                  <a:cubicBezTo>
                    <a:pt x="14090" y="12480"/>
                    <a:pt x="14090" y="6314"/>
                    <a:pt x="14105" y="148"/>
                  </a:cubicBezTo>
                  <a:cubicBezTo>
                    <a:pt x="14105" y="51"/>
                    <a:pt x="14086" y="1"/>
                    <a:pt x="14016" y="1"/>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73" name="Google Shape;273;p38"/>
            <p:cNvPicPr preferRelativeResize="0"/>
            <p:nvPr/>
          </p:nvPicPr>
          <p:blipFill>
            <a:blip r:embed="rId3">
              <a:alphaModFix/>
            </a:blip>
            <a:stretch>
              <a:fillRect/>
            </a:stretch>
          </p:blipFill>
          <p:spPr>
            <a:xfrm>
              <a:off x="15487650" y="4803845"/>
              <a:ext cx="2119150" cy="2825525"/>
            </a:xfrm>
            <a:prstGeom prst="rect">
              <a:avLst/>
            </a:prstGeom>
            <a:noFill/>
            <a:ln>
              <a:noFill/>
            </a:ln>
          </p:spPr>
        </p:pic>
      </p:grpSp>
      <p:grpSp>
        <p:nvGrpSpPr>
          <p:cNvPr id="274" name="Google Shape;274;p38"/>
          <p:cNvGrpSpPr/>
          <p:nvPr/>
        </p:nvGrpSpPr>
        <p:grpSpPr>
          <a:xfrm>
            <a:off x="4549122" y="-593298"/>
            <a:ext cx="4798771" cy="6612319"/>
            <a:chOff x="4701522" y="-593298"/>
            <a:chExt cx="4798771" cy="6612319"/>
          </a:xfrm>
        </p:grpSpPr>
        <p:grpSp>
          <p:nvGrpSpPr>
            <p:cNvPr id="275" name="Google Shape;275;p38"/>
            <p:cNvGrpSpPr/>
            <p:nvPr/>
          </p:nvGrpSpPr>
          <p:grpSpPr>
            <a:xfrm rot="-1121969">
              <a:off x="6472187" y="2332991"/>
              <a:ext cx="2556140" cy="3365091"/>
              <a:chOff x="5638446" y="889184"/>
              <a:chExt cx="2556175" cy="3365138"/>
            </a:xfrm>
          </p:grpSpPr>
          <p:sp>
            <p:nvSpPr>
              <p:cNvPr id="276" name="Google Shape;276;p38"/>
              <p:cNvSpPr/>
              <p:nvPr/>
            </p:nvSpPr>
            <p:spPr>
              <a:xfrm>
                <a:off x="5638463" y="890427"/>
                <a:ext cx="2556154" cy="3362647"/>
              </a:xfrm>
              <a:custGeom>
                <a:rect b="b" l="l" r="r" t="t"/>
                <a:pathLst>
                  <a:path extrusionOk="0" h="32993" w="25080">
                    <a:moveTo>
                      <a:pt x="17407" y="16363"/>
                    </a:moveTo>
                    <a:cubicBezTo>
                      <a:pt x="17396" y="16366"/>
                      <a:pt x="17385" y="16367"/>
                      <a:pt x="17375" y="16367"/>
                    </a:cubicBezTo>
                    <a:cubicBezTo>
                      <a:pt x="17375" y="16367"/>
                      <a:pt x="17374" y="16367"/>
                      <a:pt x="17374" y="16367"/>
                    </a:cubicBezTo>
                    <a:lnTo>
                      <a:pt x="17374" y="16367"/>
                    </a:lnTo>
                    <a:cubicBezTo>
                      <a:pt x="17385" y="16367"/>
                      <a:pt x="17396" y="16366"/>
                      <a:pt x="17407" y="16363"/>
                    </a:cubicBezTo>
                    <a:close/>
                    <a:moveTo>
                      <a:pt x="16776" y="17070"/>
                    </a:moveTo>
                    <a:lnTo>
                      <a:pt x="16776" y="17070"/>
                    </a:lnTo>
                    <a:cubicBezTo>
                      <a:pt x="16776" y="17102"/>
                      <a:pt x="16777" y="17116"/>
                      <a:pt x="16810" y="17145"/>
                    </a:cubicBezTo>
                    <a:cubicBezTo>
                      <a:pt x="16777" y="17131"/>
                      <a:pt x="16776" y="17102"/>
                      <a:pt x="16776" y="17070"/>
                    </a:cubicBezTo>
                    <a:close/>
                    <a:moveTo>
                      <a:pt x="20898" y="1"/>
                    </a:moveTo>
                    <a:cubicBezTo>
                      <a:pt x="20898" y="34"/>
                      <a:pt x="20884" y="48"/>
                      <a:pt x="20850" y="48"/>
                    </a:cubicBezTo>
                    <a:cubicBezTo>
                      <a:pt x="20544" y="93"/>
                      <a:pt x="20238" y="126"/>
                      <a:pt x="19913" y="170"/>
                    </a:cubicBezTo>
                    <a:cubicBezTo>
                      <a:pt x="19485" y="233"/>
                      <a:pt x="19039" y="296"/>
                      <a:pt x="18592" y="355"/>
                    </a:cubicBezTo>
                    <a:cubicBezTo>
                      <a:pt x="18083" y="432"/>
                      <a:pt x="17562" y="510"/>
                      <a:pt x="17053" y="587"/>
                    </a:cubicBezTo>
                    <a:cubicBezTo>
                      <a:pt x="16946" y="617"/>
                      <a:pt x="16810" y="587"/>
                      <a:pt x="16717" y="665"/>
                    </a:cubicBezTo>
                    <a:cubicBezTo>
                      <a:pt x="16640" y="739"/>
                      <a:pt x="16548" y="739"/>
                      <a:pt x="16455" y="757"/>
                    </a:cubicBezTo>
                    <a:cubicBezTo>
                      <a:pt x="16256" y="801"/>
                      <a:pt x="16038" y="831"/>
                      <a:pt x="15824" y="864"/>
                    </a:cubicBezTo>
                    <a:cubicBezTo>
                      <a:pt x="15533" y="923"/>
                      <a:pt x="15223" y="986"/>
                      <a:pt x="14931" y="1015"/>
                    </a:cubicBezTo>
                    <a:cubicBezTo>
                      <a:pt x="14286" y="1108"/>
                      <a:pt x="13654" y="1233"/>
                      <a:pt x="13042" y="1447"/>
                    </a:cubicBezTo>
                    <a:cubicBezTo>
                      <a:pt x="12887" y="1495"/>
                      <a:pt x="12717" y="1539"/>
                      <a:pt x="12610" y="1680"/>
                    </a:cubicBezTo>
                    <a:cubicBezTo>
                      <a:pt x="12570" y="1689"/>
                      <a:pt x="12529" y="1693"/>
                      <a:pt x="12487" y="1693"/>
                    </a:cubicBezTo>
                    <a:cubicBezTo>
                      <a:pt x="12405" y="1693"/>
                      <a:pt x="12322" y="1680"/>
                      <a:pt x="12241" y="1680"/>
                    </a:cubicBezTo>
                    <a:cubicBezTo>
                      <a:pt x="12105" y="1569"/>
                      <a:pt x="11920" y="1539"/>
                      <a:pt x="11765" y="1510"/>
                    </a:cubicBezTo>
                    <a:cubicBezTo>
                      <a:pt x="11226" y="1370"/>
                      <a:pt x="10702" y="1263"/>
                      <a:pt x="10149" y="1170"/>
                    </a:cubicBezTo>
                    <a:cubicBezTo>
                      <a:pt x="9721" y="1108"/>
                      <a:pt x="9289" y="1034"/>
                      <a:pt x="8842" y="971"/>
                    </a:cubicBezTo>
                    <a:cubicBezTo>
                      <a:pt x="8396" y="894"/>
                      <a:pt x="7953" y="831"/>
                      <a:pt x="7507" y="772"/>
                    </a:cubicBezTo>
                    <a:cubicBezTo>
                      <a:pt x="7152" y="724"/>
                      <a:pt x="6783" y="694"/>
                      <a:pt x="6429" y="646"/>
                    </a:cubicBezTo>
                    <a:cubicBezTo>
                      <a:pt x="6409" y="646"/>
                      <a:pt x="6385" y="643"/>
                      <a:pt x="6362" y="643"/>
                    </a:cubicBezTo>
                    <a:cubicBezTo>
                      <a:pt x="6316" y="643"/>
                      <a:pt x="6274" y="657"/>
                      <a:pt x="6274" y="739"/>
                    </a:cubicBezTo>
                    <a:cubicBezTo>
                      <a:pt x="6274" y="771"/>
                      <a:pt x="6258" y="779"/>
                      <a:pt x="6239" y="779"/>
                    </a:cubicBezTo>
                    <a:cubicBezTo>
                      <a:pt x="6220" y="779"/>
                      <a:pt x="6198" y="772"/>
                      <a:pt x="6182" y="772"/>
                    </a:cubicBezTo>
                    <a:cubicBezTo>
                      <a:pt x="5890" y="757"/>
                      <a:pt x="5613" y="709"/>
                      <a:pt x="5337" y="680"/>
                    </a:cubicBezTo>
                    <a:cubicBezTo>
                      <a:pt x="4923" y="617"/>
                      <a:pt x="4506" y="539"/>
                      <a:pt x="4093" y="510"/>
                    </a:cubicBezTo>
                    <a:cubicBezTo>
                      <a:pt x="3825" y="489"/>
                      <a:pt x="3554" y="400"/>
                      <a:pt x="3285" y="400"/>
                    </a:cubicBezTo>
                    <a:cubicBezTo>
                      <a:pt x="3169" y="400"/>
                      <a:pt x="3053" y="416"/>
                      <a:pt x="2938" y="462"/>
                    </a:cubicBezTo>
                    <a:cubicBezTo>
                      <a:pt x="2787" y="539"/>
                      <a:pt x="2617" y="462"/>
                      <a:pt x="2477" y="587"/>
                    </a:cubicBezTo>
                    <a:lnTo>
                      <a:pt x="2370" y="587"/>
                    </a:lnTo>
                    <a:cubicBezTo>
                      <a:pt x="1831" y="525"/>
                      <a:pt x="1277" y="462"/>
                      <a:pt x="724" y="403"/>
                    </a:cubicBezTo>
                    <a:cubicBezTo>
                      <a:pt x="694" y="395"/>
                      <a:pt x="664" y="392"/>
                      <a:pt x="635" y="392"/>
                    </a:cubicBezTo>
                    <a:cubicBezTo>
                      <a:pt x="533" y="392"/>
                      <a:pt x="438" y="435"/>
                      <a:pt x="355" y="495"/>
                    </a:cubicBezTo>
                    <a:cubicBezTo>
                      <a:pt x="248" y="525"/>
                      <a:pt x="311" y="602"/>
                      <a:pt x="311" y="632"/>
                    </a:cubicBezTo>
                    <a:lnTo>
                      <a:pt x="447" y="2753"/>
                    </a:lnTo>
                    <a:cubicBezTo>
                      <a:pt x="480" y="3399"/>
                      <a:pt x="525" y="4060"/>
                      <a:pt x="573" y="4724"/>
                    </a:cubicBezTo>
                    <a:cubicBezTo>
                      <a:pt x="602" y="5278"/>
                      <a:pt x="632" y="5831"/>
                      <a:pt x="680" y="6399"/>
                    </a:cubicBezTo>
                    <a:cubicBezTo>
                      <a:pt x="694" y="6613"/>
                      <a:pt x="694" y="6846"/>
                      <a:pt x="709" y="7075"/>
                    </a:cubicBezTo>
                    <a:cubicBezTo>
                      <a:pt x="739" y="7414"/>
                      <a:pt x="772" y="7768"/>
                      <a:pt x="787" y="8104"/>
                    </a:cubicBezTo>
                    <a:cubicBezTo>
                      <a:pt x="801" y="8322"/>
                      <a:pt x="801" y="8551"/>
                      <a:pt x="816" y="8765"/>
                    </a:cubicBezTo>
                    <a:cubicBezTo>
                      <a:pt x="864" y="9226"/>
                      <a:pt x="879" y="9706"/>
                      <a:pt x="908" y="10167"/>
                    </a:cubicBezTo>
                    <a:cubicBezTo>
                      <a:pt x="942" y="10628"/>
                      <a:pt x="971" y="11104"/>
                      <a:pt x="1001" y="11566"/>
                    </a:cubicBezTo>
                    <a:cubicBezTo>
                      <a:pt x="1034" y="12042"/>
                      <a:pt x="1063" y="12518"/>
                      <a:pt x="1093" y="12994"/>
                    </a:cubicBezTo>
                    <a:cubicBezTo>
                      <a:pt x="1126" y="13470"/>
                      <a:pt x="1141" y="13931"/>
                      <a:pt x="1170" y="14411"/>
                    </a:cubicBezTo>
                    <a:cubicBezTo>
                      <a:pt x="1200" y="14931"/>
                      <a:pt x="1248" y="15470"/>
                      <a:pt x="1277" y="16009"/>
                    </a:cubicBezTo>
                    <a:cubicBezTo>
                      <a:pt x="1200" y="16071"/>
                      <a:pt x="1126" y="16145"/>
                      <a:pt x="1049" y="16223"/>
                    </a:cubicBezTo>
                    <a:cubicBezTo>
                      <a:pt x="801" y="16470"/>
                      <a:pt x="539" y="16684"/>
                      <a:pt x="355" y="16976"/>
                    </a:cubicBezTo>
                    <a:cubicBezTo>
                      <a:pt x="218" y="17101"/>
                      <a:pt x="141" y="17252"/>
                      <a:pt x="63" y="17422"/>
                    </a:cubicBezTo>
                    <a:cubicBezTo>
                      <a:pt x="49" y="17470"/>
                      <a:pt x="19" y="17514"/>
                      <a:pt x="34" y="17577"/>
                    </a:cubicBezTo>
                    <a:lnTo>
                      <a:pt x="1" y="17577"/>
                    </a:lnTo>
                    <a:lnTo>
                      <a:pt x="1" y="17684"/>
                    </a:lnTo>
                    <a:lnTo>
                      <a:pt x="1" y="17839"/>
                    </a:lnTo>
                    <a:cubicBezTo>
                      <a:pt x="93" y="18009"/>
                      <a:pt x="248" y="18101"/>
                      <a:pt x="388" y="18223"/>
                    </a:cubicBezTo>
                    <a:cubicBezTo>
                      <a:pt x="510" y="18407"/>
                      <a:pt x="525" y="18607"/>
                      <a:pt x="495" y="18806"/>
                    </a:cubicBezTo>
                    <a:cubicBezTo>
                      <a:pt x="447" y="19024"/>
                      <a:pt x="495" y="19208"/>
                      <a:pt x="617" y="19374"/>
                    </a:cubicBezTo>
                    <a:cubicBezTo>
                      <a:pt x="646" y="19407"/>
                      <a:pt x="646" y="19466"/>
                      <a:pt x="709" y="19466"/>
                    </a:cubicBezTo>
                    <a:cubicBezTo>
                      <a:pt x="739" y="19514"/>
                      <a:pt x="801" y="19544"/>
                      <a:pt x="864" y="19577"/>
                    </a:cubicBezTo>
                    <a:cubicBezTo>
                      <a:pt x="908" y="19636"/>
                      <a:pt x="971" y="19714"/>
                      <a:pt x="1034" y="19791"/>
                    </a:cubicBezTo>
                    <a:cubicBezTo>
                      <a:pt x="1078" y="19883"/>
                      <a:pt x="1126" y="19990"/>
                      <a:pt x="1170" y="20083"/>
                    </a:cubicBezTo>
                    <a:cubicBezTo>
                      <a:pt x="1170" y="20097"/>
                      <a:pt x="1185" y="20112"/>
                      <a:pt x="1185" y="20145"/>
                    </a:cubicBezTo>
                    <a:cubicBezTo>
                      <a:pt x="1248" y="20330"/>
                      <a:pt x="1311" y="20514"/>
                      <a:pt x="1370" y="20699"/>
                    </a:cubicBezTo>
                    <a:cubicBezTo>
                      <a:pt x="1403" y="20835"/>
                      <a:pt x="1447" y="20976"/>
                      <a:pt x="1477" y="21112"/>
                    </a:cubicBezTo>
                    <a:cubicBezTo>
                      <a:pt x="1510" y="21297"/>
                      <a:pt x="1539" y="21481"/>
                      <a:pt x="1569" y="21666"/>
                    </a:cubicBezTo>
                    <a:cubicBezTo>
                      <a:pt x="1554" y="21758"/>
                      <a:pt x="1554" y="21850"/>
                      <a:pt x="1554" y="21928"/>
                    </a:cubicBezTo>
                    <a:cubicBezTo>
                      <a:pt x="1539" y="22068"/>
                      <a:pt x="1510" y="22205"/>
                      <a:pt x="1477" y="22326"/>
                    </a:cubicBezTo>
                    <a:cubicBezTo>
                      <a:pt x="1384" y="22758"/>
                      <a:pt x="1277" y="23175"/>
                      <a:pt x="1218" y="23603"/>
                    </a:cubicBezTo>
                    <a:cubicBezTo>
                      <a:pt x="1126" y="24264"/>
                      <a:pt x="1001" y="24928"/>
                      <a:pt x="879" y="25588"/>
                    </a:cubicBezTo>
                    <a:cubicBezTo>
                      <a:pt x="801" y="25958"/>
                      <a:pt x="709" y="26312"/>
                      <a:pt x="680" y="26681"/>
                    </a:cubicBezTo>
                    <a:cubicBezTo>
                      <a:pt x="573" y="27050"/>
                      <a:pt x="539" y="27419"/>
                      <a:pt x="480" y="27788"/>
                    </a:cubicBezTo>
                    <a:cubicBezTo>
                      <a:pt x="432" y="28065"/>
                      <a:pt x="370" y="28356"/>
                      <a:pt x="355" y="28633"/>
                    </a:cubicBezTo>
                    <a:cubicBezTo>
                      <a:pt x="325" y="28832"/>
                      <a:pt x="340" y="29046"/>
                      <a:pt x="355" y="29246"/>
                    </a:cubicBezTo>
                    <a:cubicBezTo>
                      <a:pt x="370" y="29725"/>
                      <a:pt x="539" y="30153"/>
                      <a:pt x="816" y="30556"/>
                    </a:cubicBezTo>
                    <a:cubicBezTo>
                      <a:pt x="986" y="30832"/>
                      <a:pt x="1141" y="31124"/>
                      <a:pt x="1292" y="31415"/>
                    </a:cubicBezTo>
                    <a:cubicBezTo>
                      <a:pt x="1602" y="31984"/>
                      <a:pt x="2122" y="32353"/>
                      <a:pt x="2632" y="32722"/>
                    </a:cubicBezTo>
                    <a:cubicBezTo>
                      <a:pt x="2840" y="32864"/>
                      <a:pt x="3043" y="32935"/>
                      <a:pt x="3249" y="32935"/>
                    </a:cubicBezTo>
                    <a:cubicBezTo>
                      <a:pt x="3513" y="32935"/>
                      <a:pt x="3784" y="32818"/>
                      <a:pt x="4078" y="32585"/>
                    </a:cubicBezTo>
                    <a:cubicBezTo>
                      <a:pt x="4108" y="32585"/>
                      <a:pt x="4137" y="32552"/>
                      <a:pt x="4152" y="32522"/>
                    </a:cubicBezTo>
                    <a:cubicBezTo>
                      <a:pt x="4244" y="32474"/>
                      <a:pt x="4307" y="32415"/>
                      <a:pt x="4370" y="32353"/>
                    </a:cubicBezTo>
                    <a:cubicBezTo>
                      <a:pt x="4447" y="32308"/>
                      <a:pt x="4506" y="32216"/>
                      <a:pt x="4584" y="32153"/>
                    </a:cubicBezTo>
                    <a:cubicBezTo>
                      <a:pt x="4783" y="31984"/>
                      <a:pt x="4982" y="31799"/>
                      <a:pt x="5108" y="31552"/>
                    </a:cubicBezTo>
                    <a:cubicBezTo>
                      <a:pt x="5152" y="31478"/>
                      <a:pt x="5200" y="31401"/>
                      <a:pt x="5215" y="31308"/>
                    </a:cubicBezTo>
                    <a:cubicBezTo>
                      <a:pt x="5351" y="31032"/>
                      <a:pt x="5385" y="30722"/>
                      <a:pt x="5385" y="30430"/>
                    </a:cubicBezTo>
                    <a:cubicBezTo>
                      <a:pt x="5385" y="30124"/>
                      <a:pt x="5370" y="29817"/>
                      <a:pt x="5307" y="29522"/>
                    </a:cubicBezTo>
                    <a:cubicBezTo>
                      <a:pt x="5259" y="29246"/>
                      <a:pt x="5230" y="28969"/>
                      <a:pt x="5152" y="28692"/>
                    </a:cubicBezTo>
                    <a:cubicBezTo>
                      <a:pt x="5152" y="28662"/>
                      <a:pt x="5167" y="28633"/>
                      <a:pt x="5152" y="28600"/>
                    </a:cubicBezTo>
                    <a:cubicBezTo>
                      <a:pt x="5045" y="27939"/>
                      <a:pt x="4968" y="27264"/>
                      <a:pt x="4923" y="26589"/>
                    </a:cubicBezTo>
                    <a:cubicBezTo>
                      <a:pt x="4875" y="25648"/>
                      <a:pt x="4816" y="24710"/>
                      <a:pt x="4831" y="23773"/>
                    </a:cubicBezTo>
                    <a:cubicBezTo>
                      <a:pt x="4831" y="23729"/>
                      <a:pt x="4816" y="23681"/>
                      <a:pt x="4861" y="23636"/>
                    </a:cubicBezTo>
                    <a:cubicBezTo>
                      <a:pt x="5093" y="23374"/>
                      <a:pt x="5185" y="23050"/>
                      <a:pt x="5292" y="22729"/>
                    </a:cubicBezTo>
                    <a:cubicBezTo>
                      <a:pt x="5385" y="22437"/>
                      <a:pt x="5444" y="22127"/>
                      <a:pt x="5370" y="21821"/>
                    </a:cubicBezTo>
                    <a:cubicBezTo>
                      <a:pt x="5351" y="21743"/>
                      <a:pt x="5337" y="21666"/>
                      <a:pt x="5322" y="21574"/>
                    </a:cubicBezTo>
                    <a:cubicBezTo>
                      <a:pt x="5307" y="21467"/>
                      <a:pt x="5259" y="21345"/>
                      <a:pt x="5200" y="21252"/>
                    </a:cubicBezTo>
                    <a:cubicBezTo>
                      <a:pt x="5123" y="21145"/>
                      <a:pt x="5108" y="21053"/>
                      <a:pt x="5167" y="20943"/>
                    </a:cubicBezTo>
                    <a:cubicBezTo>
                      <a:pt x="5230" y="20869"/>
                      <a:pt x="5230" y="20776"/>
                      <a:pt x="5244" y="20684"/>
                    </a:cubicBezTo>
                    <a:cubicBezTo>
                      <a:pt x="5244" y="20636"/>
                      <a:pt x="5278" y="20607"/>
                      <a:pt x="5322" y="20573"/>
                    </a:cubicBezTo>
                    <a:cubicBezTo>
                      <a:pt x="5444" y="20514"/>
                      <a:pt x="5554" y="20422"/>
                      <a:pt x="5661" y="20345"/>
                    </a:cubicBezTo>
                    <a:cubicBezTo>
                      <a:pt x="5706" y="20345"/>
                      <a:pt x="5739" y="20330"/>
                      <a:pt x="5754" y="20282"/>
                    </a:cubicBezTo>
                    <a:cubicBezTo>
                      <a:pt x="5968" y="20190"/>
                      <a:pt x="6152" y="20038"/>
                      <a:pt x="6366" y="19928"/>
                    </a:cubicBezTo>
                    <a:cubicBezTo>
                      <a:pt x="6444" y="19913"/>
                      <a:pt x="6521" y="19883"/>
                      <a:pt x="6569" y="19806"/>
                    </a:cubicBezTo>
                    <a:cubicBezTo>
                      <a:pt x="6599" y="19806"/>
                      <a:pt x="6614" y="19791"/>
                      <a:pt x="6628" y="19776"/>
                    </a:cubicBezTo>
                    <a:cubicBezTo>
                      <a:pt x="6691" y="19776"/>
                      <a:pt x="6754" y="19743"/>
                      <a:pt x="6783" y="19699"/>
                    </a:cubicBezTo>
                    <a:cubicBezTo>
                      <a:pt x="7104" y="19544"/>
                      <a:pt x="7429" y="19374"/>
                      <a:pt x="7721" y="19160"/>
                    </a:cubicBezTo>
                    <a:cubicBezTo>
                      <a:pt x="7769" y="19160"/>
                      <a:pt x="7813" y="19131"/>
                      <a:pt x="7842" y="19097"/>
                    </a:cubicBezTo>
                    <a:cubicBezTo>
                      <a:pt x="7876" y="19097"/>
                      <a:pt x="7905" y="19083"/>
                      <a:pt x="7935" y="19053"/>
                    </a:cubicBezTo>
                    <a:cubicBezTo>
                      <a:pt x="7983" y="19024"/>
                      <a:pt x="8027" y="18990"/>
                      <a:pt x="8075" y="18976"/>
                    </a:cubicBezTo>
                    <a:cubicBezTo>
                      <a:pt x="8160" y="18935"/>
                      <a:pt x="8220" y="18837"/>
                      <a:pt x="8325" y="18837"/>
                    </a:cubicBezTo>
                    <a:cubicBezTo>
                      <a:pt x="8333" y="18837"/>
                      <a:pt x="8342" y="18838"/>
                      <a:pt x="8352" y="18839"/>
                    </a:cubicBezTo>
                    <a:cubicBezTo>
                      <a:pt x="9152" y="19038"/>
                      <a:pt x="9949" y="19238"/>
                      <a:pt x="10750" y="19437"/>
                    </a:cubicBezTo>
                    <a:cubicBezTo>
                      <a:pt x="10964" y="19500"/>
                      <a:pt x="11164" y="19559"/>
                      <a:pt x="11333" y="19699"/>
                    </a:cubicBezTo>
                    <a:cubicBezTo>
                      <a:pt x="11488" y="19806"/>
                      <a:pt x="11658" y="19883"/>
                      <a:pt x="11828" y="19928"/>
                    </a:cubicBezTo>
                    <a:cubicBezTo>
                      <a:pt x="12010" y="19984"/>
                      <a:pt x="12185" y="20010"/>
                      <a:pt x="12354" y="20010"/>
                    </a:cubicBezTo>
                    <a:cubicBezTo>
                      <a:pt x="12797" y="20010"/>
                      <a:pt x="13196" y="19827"/>
                      <a:pt x="13562" y="19514"/>
                    </a:cubicBezTo>
                    <a:cubicBezTo>
                      <a:pt x="13795" y="19466"/>
                      <a:pt x="14042" y="19422"/>
                      <a:pt x="14271" y="19374"/>
                    </a:cubicBezTo>
                    <a:cubicBezTo>
                      <a:pt x="14747" y="19267"/>
                      <a:pt x="15208" y="19160"/>
                      <a:pt x="15684" y="19053"/>
                    </a:cubicBezTo>
                    <a:cubicBezTo>
                      <a:pt x="16024" y="18990"/>
                      <a:pt x="16348" y="18913"/>
                      <a:pt x="16684" y="18839"/>
                    </a:cubicBezTo>
                    <a:cubicBezTo>
                      <a:pt x="16776" y="18898"/>
                      <a:pt x="16883" y="18961"/>
                      <a:pt x="16976" y="19024"/>
                    </a:cubicBezTo>
                    <a:cubicBezTo>
                      <a:pt x="17009" y="19053"/>
                      <a:pt x="17024" y="19068"/>
                      <a:pt x="17068" y="19068"/>
                    </a:cubicBezTo>
                    <a:cubicBezTo>
                      <a:pt x="17086" y="19083"/>
                      <a:pt x="17116" y="19097"/>
                      <a:pt x="17131" y="19097"/>
                    </a:cubicBezTo>
                    <a:cubicBezTo>
                      <a:pt x="17145" y="19145"/>
                      <a:pt x="17179" y="19160"/>
                      <a:pt x="17223" y="19160"/>
                    </a:cubicBezTo>
                    <a:cubicBezTo>
                      <a:pt x="17252" y="19190"/>
                      <a:pt x="17286" y="19223"/>
                      <a:pt x="17330" y="19223"/>
                    </a:cubicBezTo>
                    <a:cubicBezTo>
                      <a:pt x="17378" y="19267"/>
                      <a:pt x="17422" y="19300"/>
                      <a:pt x="17485" y="19315"/>
                    </a:cubicBezTo>
                    <a:cubicBezTo>
                      <a:pt x="17529" y="19374"/>
                      <a:pt x="17607" y="19407"/>
                      <a:pt x="17684" y="19437"/>
                    </a:cubicBezTo>
                    <a:cubicBezTo>
                      <a:pt x="17762" y="19500"/>
                      <a:pt x="17854" y="19544"/>
                      <a:pt x="17961" y="19577"/>
                    </a:cubicBezTo>
                    <a:cubicBezTo>
                      <a:pt x="18024" y="19651"/>
                      <a:pt x="18116" y="19699"/>
                      <a:pt x="18223" y="19714"/>
                    </a:cubicBezTo>
                    <a:cubicBezTo>
                      <a:pt x="18238" y="19728"/>
                      <a:pt x="18253" y="19743"/>
                      <a:pt x="18286" y="19762"/>
                    </a:cubicBezTo>
                    <a:cubicBezTo>
                      <a:pt x="18378" y="19854"/>
                      <a:pt x="18500" y="19913"/>
                      <a:pt x="18636" y="19961"/>
                    </a:cubicBezTo>
                    <a:cubicBezTo>
                      <a:pt x="18651" y="19985"/>
                      <a:pt x="18674" y="20009"/>
                      <a:pt x="18706" y="20009"/>
                    </a:cubicBezTo>
                    <a:cubicBezTo>
                      <a:pt x="18713" y="20009"/>
                      <a:pt x="18720" y="20008"/>
                      <a:pt x="18729" y="20005"/>
                    </a:cubicBezTo>
                    <a:cubicBezTo>
                      <a:pt x="18913" y="20131"/>
                      <a:pt x="19098" y="20252"/>
                      <a:pt x="19315" y="20345"/>
                    </a:cubicBezTo>
                    <a:cubicBezTo>
                      <a:pt x="19330" y="20374"/>
                      <a:pt x="19360" y="20407"/>
                      <a:pt x="19393" y="20407"/>
                    </a:cubicBezTo>
                    <a:cubicBezTo>
                      <a:pt x="19622" y="20559"/>
                      <a:pt x="19884" y="20699"/>
                      <a:pt x="19884" y="21020"/>
                    </a:cubicBezTo>
                    <a:cubicBezTo>
                      <a:pt x="19946" y="21127"/>
                      <a:pt x="19928" y="21205"/>
                      <a:pt x="19869" y="21297"/>
                    </a:cubicBezTo>
                    <a:cubicBezTo>
                      <a:pt x="19806" y="21404"/>
                      <a:pt x="19762" y="21514"/>
                      <a:pt x="19743" y="21636"/>
                    </a:cubicBezTo>
                    <a:cubicBezTo>
                      <a:pt x="19699" y="21729"/>
                      <a:pt x="19699" y="21836"/>
                      <a:pt x="19684" y="21928"/>
                    </a:cubicBezTo>
                    <a:cubicBezTo>
                      <a:pt x="19651" y="22112"/>
                      <a:pt x="19651" y="22297"/>
                      <a:pt x="19699" y="22467"/>
                    </a:cubicBezTo>
                    <a:cubicBezTo>
                      <a:pt x="19777" y="22865"/>
                      <a:pt x="19884" y="23249"/>
                      <a:pt x="20112" y="23574"/>
                    </a:cubicBezTo>
                    <a:cubicBezTo>
                      <a:pt x="20223" y="23710"/>
                      <a:pt x="20238" y="23865"/>
                      <a:pt x="20238" y="24035"/>
                    </a:cubicBezTo>
                    <a:cubicBezTo>
                      <a:pt x="20223" y="24404"/>
                      <a:pt x="20238" y="24773"/>
                      <a:pt x="20205" y="25142"/>
                    </a:cubicBezTo>
                    <a:cubicBezTo>
                      <a:pt x="20175" y="25648"/>
                      <a:pt x="20160" y="26142"/>
                      <a:pt x="20131" y="26648"/>
                    </a:cubicBezTo>
                    <a:cubicBezTo>
                      <a:pt x="20112" y="26924"/>
                      <a:pt x="20083" y="27186"/>
                      <a:pt x="20053" y="27463"/>
                    </a:cubicBezTo>
                    <a:cubicBezTo>
                      <a:pt x="20005" y="27895"/>
                      <a:pt x="19961" y="28323"/>
                      <a:pt x="19898" y="28755"/>
                    </a:cubicBezTo>
                    <a:cubicBezTo>
                      <a:pt x="19854" y="28817"/>
                      <a:pt x="19869" y="28895"/>
                      <a:pt x="19854" y="28954"/>
                    </a:cubicBezTo>
                    <a:cubicBezTo>
                      <a:pt x="19762" y="29541"/>
                      <a:pt x="19651" y="30124"/>
                      <a:pt x="19699" y="30722"/>
                    </a:cubicBezTo>
                    <a:cubicBezTo>
                      <a:pt x="19699" y="30906"/>
                      <a:pt x="19729" y="31091"/>
                      <a:pt x="19806" y="31260"/>
                    </a:cubicBezTo>
                    <a:cubicBezTo>
                      <a:pt x="19836" y="31401"/>
                      <a:pt x="19884" y="31537"/>
                      <a:pt x="19991" y="31644"/>
                    </a:cubicBezTo>
                    <a:cubicBezTo>
                      <a:pt x="19991" y="31707"/>
                      <a:pt x="20039" y="31736"/>
                      <a:pt x="20068" y="31784"/>
                    </a:cubicBezTo>
                    <a:cubicBezTo>
                      <a:pt x="20330" y="32124"/>
                      <a:pt x="20651" y="32415"/>
                      <a:pt x="20991" y="32659"/>
                    </a:cubicBezTo>
                    <a:cubicBezTo>
                      <a:pt x="21160" y="32784"/>
                      <a:pt x="21312" y="32891"/>
                      <a:pt x="21529" y="32936"/>
                    </a:cubicBezTo>
                    <a:cubicBezTo>
                      <a:pt x="21593" y="32963"/>
                      <a:pt x="21644" y="32988"/>
                      <a:pt x="21711" y="32988"/>
                    </a:cubicBezTo>
                    <a:cubicBezTo>
                      <a:pt x="21726" y="32988"/>
                      <a:pt x="21741" y="32986"/>
                      <a:pt x="21758" y="32984"/>
                    </a:cubicBezTo>
                    <a:cubicBezTo>
                      <a:pt x="21794" y="32990"/>
                      <a:pt x="21830" y="32993"/>
                      <a:pt x="21864" y="32993"/>
                    </a:cubicBezTo>
                    <a:cubicBezTo>
                      <a:pt x="21993" y="32993"/>
                      <a:pt x="22112" y="32952"/>
                      <a:pt x="22220" y="32891"/>
                    </a:cubicBezTo>
                    <a:cubicBezTo>
                      <a:pt x="22696" y="32615"/>
                      <a:pt x="23142" y="32290"/>
                      <a:pt x="23511" y="31862"/>
                    </a:cubicBezTo>
                    <a:cubicBezTo>
                      <a:pt x="23865" y="31445"/>
                      <a:pt x="24020" y="30906"/>
                      <a:pt x="24327" y="30463"/>
                    </a:cubicBezTo>
                    <a:cubicBezTo>
                      <a:pt x="24404" y="30338"/>
                      <a:pt x="24482" y="30216"/>
                      <a:pt x="24526" y="30094"/>
                    </a:cubicBezTo>
                    <a:cubicBezTo>
                      <a:pt x="24725" y="29615"/>
                      <a:pt x="24758" y="29124"/>
                      <a:pt x="24696" y="28633"/>
                    </a:cubicBezTo>
                    <a:lnTo>
                      <a:pt x="24696" y="28507"/>
                    </a:lnTo>
                    <a:cubicBezTo>
                      <a:pt x="24651" y="28264"/>
                      <a:pt x="24603" y="28002"/>
                      <a:pt x="24559" y="27740"/>
                    </a:cubicBezTo>
                    <a:cubicBezTo>
                      <a:pt x="24511" y="27419"/>
                      <a:pt x="24448" y="27109"/>
                      <a:pt x="24389" y="26803"/>
                    </a:cubicBezTo>
                    <a:cubicBezTo>
                      <a:pt x="24404" y="26526"/>
                      <a:pt x="24297" y="26264"/>
                      <a:pt x="24249" y="26002"/>
                    </a:cubicBezTo>
                    <a:cubicBezTo>
                      <a:pt x="24127" y="25249"/>
                      <a:pt x="23958" y="24511"/>
                      <a:pt x="23865" y="23758"/>
                    </a:cubicBezTo>
                    <a:cubicBezTo>
                      <a:pt x="23788" y="23190"/>
                      <a:pt x="23618" y="22651"/>
                      <a:pt x="23511" y="22083"/>
                    </a:cubicBezTo>
                    <a:cubicBezTo>
                      <a:pt x="23511" y="22035"/>
                      <a:pt x="23496" y="21991"/>
                      <a:pt x="23496" y="21943"/>
                    </a:cubicBezTo>
                    <a:cubicBezTo>
                      <a:pt x="23496" y="21913"/>
                      <a:pt x="23496" y="21898"/>
                      <a:pt x="23482" y="21884"/>
                    </a:cubicBezTo>
                    <a:cubicBezTo>
                      <a:pt x="23482" y="21651"/>
                      <a:pt x="23559" y="21422"/>
                      <a:pt x="23574" y="21205"/>
                    </a:cubicBezTo>
                    <a:cubicBezTo>
                      <a:pt x="23618" y="21053"/>
                      <a:pt x="23681" y="20913"/>
                      <a:pt x="23681" y="20758"/>
                    </a:cubicBezTo>
                    <a:cubicBezTo>
                      <a:pt x="23773" y="20592"/>
                      <a:pt x="23803" y="20374"/>
                      <a:pt x="23865" y="20190"/>
                    </a:cubicBezTo>
                    <a:cubicBezTo>
                      <a:pt x="23880" y="20160"/>
                      <a:pt x="23895" y="20131"/>
                      <a:pt x="23913" y="20083"/>
                    </a:cubicBezTo>
                    <a:cubicBezTo>
                      <a:pt x="23928" y="20053"/>
                      <a:pt x="23943" y="20005"/>
                      <a:pt x="23972" y="19961"/>
                    </a:cubicBezTo>
                    <a:cubicBezTo>
                      <a:pt x="24050" y="19854"/>
                      <a:pt x="24127" y="19743"/>
                      <a:pt x="24205" y="19636"/>
                    </a:cubicBezTo>
                    <a:cubicBezTo>
                      <a:pt x="24264" y="19592"/>
                      <a:pt x="24341" y="19559"/>
                      <a:pt x="24404" y="19485"/>
                    </a:cubicBezTo>
                    <a:cubicBezTo>
                      <a:pt x="24419" y="19485"/>
                      <a:pt x="24434" y="19452"/>
                      <a:pt x="24434" y="19437"/>
                    </a:cubicBezTo>
                    <a:cubicBezTo>
                      <a:pt x="24559" y="19267"/>
                      <a:pt x="24603" y="19068"/>
                      <a:pt x="24574" y="18869"/>
                    </a:cubicBezTo>
                    <a:cubicBezTo>
                      <a:pt x="24559" y="18791"/>
                      <a:pt x="24559" y="18728"/>
                      <a:pt x="24559" y="18669"/>
                    </a:cubicBezTo>
                    <a:cubicBezTo>
                      <a:pt x="24574" y="18437"/>
                      <a:pt x="24666" y="18252"/>
                      <a:pt x="24851" y="18131"/>
                    </a:cubicBezTo>
                    <a:cubicBezTo>
                      <a:pt x="24987" y="18038"/>
                      <a:pt x="25079" y="17898"/>
                      <a:pt x="25050" y="17714"/>
                    </a:cubicBezTo>
                    <a:cubicBezTo>
                      <a:pt x="25065" y="17684"/>
                      <a:pt x="25050" y="17640"/>
                      <a:pt x="25020" y="17621"/>
                    </a:cubicBezTo>
                    <a:cubicBezTo>
                      <a:pt x="25002" y="17562"/>
                      <a:pt x="25020" y="17500"/>
                      <a:pt x="24972" y="17455"/>
                    </a:cubicBezTo>
                    <a:cubicBezTo>
                      <a:pt x="24865" y="17160"/>
                      <a:pt x="24666" y="16946"/>
                      <a:pt x="24434" y="16747"/>
                    </a:cubicBezTo>
                    <a:cubicBezTo>
                      <a:pt x="24419" y="16684"/>
                      <a:pt x="24389" y="16640"/>
                      <a:pt x="24341" y="16607"/>
                    </a:cubicBezTo>
                    <a:cubicBezTo>
                      <a:pt x="24190" y="16455"/>
                      <a:pt x="24035" y="16300"/>
                      <a:pt x="23880" y="16164"/>
                    </a:cubicBezTo>
                    <a:cubicBezTo>
                      <a:pt x="23880" y="16053"/>
                      <a:pt x="23895" y="15946"/>
                      <a:pt x="23895" y="15839"/>
                    </a:cubicBezTo>
                    <a:cubicBezTo>
                      <a:pt x="23913" y="15669"/>
                      <a:pt x="23928" y="15499"/>
                      <a:pt x="23928" y="15333"/>
                    </a:cubicBezTo>
                    <a:cubicBezTo>
                      <a:pt x="23943" y="15300"/>
                      <a:pt x="23943" y="15285"/>
                      <a:pt x="23943" y="15256"/>
                    </a:cubicBezTo>
                    <a:cubicBezTo>
                      <a:pt x="24035" y="13979"/>
                      <a:pt x="24113" y="12687"/>
                      <a:pt x="24205" y="11411"/>
                    </a:cubicBezTo>
                    <a:cubicBezTo>
                      <a:pt x="24312" y="9595"/>
                      <a:pt x="24434" y="7783"/>
                      <a:pt x="24559" y="5968"/>
                    </a:cubicBezTo>
                    <a:cubicBezTo>
                      <a:pt x="24666" y="4322"/>
                      <a:pt x="24773" y="2661"/>
                      <a:pt x="24880" y="1015"/>
                    </a:cubicBezTo>
                    <a:cubicBezTo>
                      <a:pt x="24894" y="802"/>
                      <a:pt x="24815" y="708"/>
                      <a:pt x="24619" y="708"/>
                    </a:cubicBezTo>
                    <a:cubicBezTo>
                      <a:pt x="24605" y="708"/>
                      <a:pt x="24590" y="708"/>
                      <a:pt x="24574" y="709"/>
                    </a:cubicBezTo>
                    <a:cubicBezTo>
                      <a:pt x="24312" y="739"/>
                      <a:pt x="24065" y="757"/>
                      <a:pt x="23821" y="772"/>
                    </a:cubicBezTo>
                    <a:cubicBezTo>
                      <a:pt x="23836" y="680"/>
                      <a:pt x="23803" y="646"/>
                      <a:pt x="23710" y="646"/>
                    </a:cubicBezTo>
                    <a:cubicBezTo>
                      <a:pt x="23360" y="602"/>
                      <a:pt x="23020" y="539"/>
                      <a:pt x="22681" y="495"/>
                    </a:cubicBezTo>
                    <a:cubicBezTo>
                      <a:pt x="22327" y="462"/>
                      <a:pt x="21991" y="418"/>
                      <a:pt x="21651" y="388"/>
                    </a:cubicBezTo>
                    <a:cubicBezTo>
                      <a:pt x="21574" y="370"/>
                      <a:pt x="21544" y="355"/>
                      <a:pt x="21544" y="296"/>
                    </a:cubicBezTo>
                    <a:cubicBezTo>
                      <a:pt x="21531" y="196"/>
                      <a:pt x="21491" y="139"/>
                      <a:pt x="21395" y="139"/>
                    </a:cubicBezTo>
                    <a:cubicBezTo>
                      <a:pt x="21384" y="139"/>
                      <a:pt x="21372" y="139"/>
                      <a:pt x="21360" y="141"/>
                    </a:cubicBezTo>
                    <a:cubicBezTo>
                      <a:pt x="21343" y="143"/>
                      <a:pt x="21327" y="144"/>
                      <a:pt x="21312" y="144"/>
                    </a:cubicBezTo>
                    <a:cubicBezTo>
                      <a:pt x="21226" y="144"/>
                      <a:pt x="21158" y="107"/>
                      <a:pt x="21146" y="1"/>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38"/>
              <p:cNvPicPr preferRelativeResize="0"/>
              <p:nvPr/>
            </p:nvPicPr>
            <p:blipFill>
              <a:blip r:embed="rId4">
                <a:alphaModFix/>
              </a:blip>
              <a:stretch>
                <a:fillRect/>
              </a:stretch>
            </p:blipFill>
            <p:spPr>
              <a:xfrm>
                <a:off x="5638446" y="889184"/>
                <a:ext cx="2556175" cy="3365138"/>
              </a:xfrm>
              <a:prstGeom prst="rect">
                <a:avLst/>
              </a:prstGeom>
              <a:noFill/>
              <a:ln>
                <a:noFill/>
              </a:ln>
            </p:spPr>
          </p:pic>
        </p:grpSp>
        <p:grpSp>
          <p:nvGrpSpPr>
            <p:cNvPr id="278" name="Google Shape;278;p38"/>
            <p:cNvGrpSpPr/>
            <p:nvPr/>
          </p:nvGrpSpPr>
          <p:grpSpPr>
            <a:xfrm rot="7199759">
              <a:off x="5436899" y="-383629"/>
              <a:ext cx="2197280" cy="2966915"/>
              <a:chOff x="1586788" y="4441637"/>
              <a:chExt cx="3512973" cy="4743452"/>
            </a:xfrm>
          </p:grpSpPr>
          <p:sp>
            <p:nvSpPr>
              <p:cNvPr id="279" name="Google Shape;279;p38"/>
              <p:cNvSpPr/>
              <p:nvPr/>
            </p:nvSpPr>
            <p:spPr>
              <a:xfrm>
                <a:off x="1586800" y="4442075"/>
                <a:ext cx="3512951" cy="4742563"/>
              </a:xfrm>
              <a:custGeom>
                <a:rect b="b" l="l" r="r" t="t"/>
                <a:pathLst>
                  <a:path extrusionOk="0" h="29768" w="22050">
                    <a:moveTo>
                      <a:pt x="8518" y="0"/>
                    </a:moveTo>
                    <a:cubicBezTo>
                      <a:pt x="8440" y="63"/>
                      <a:pt x="8333" y="77"/>
                      <a:pt x="8333" y="199"/>
                    </a:cubicBezTo>
                    <a:cubicBezTo>
                      <a:pt x="8304" y="247"/>
                      <a:pt x="8319" y="292"/>
                      <a:pt x="8319" y="340"/>
                    </a:cubicBezTo>
                    <a:cubicBezTo>
                      <a:pt x="8241" y="1369"/>
                      <a:pt x="8182" y="2399"/>
                      <a:pt x="8105" y="3413"/>
                    </a:cubicBezTo>
                    <a:cubicBezTo>
                      <a:pt x="8012" y="4598"/>
                      <a:pt x="7935" y="5783"/>
                      <a:pt x="7843" y="6967"/>
                    </a:cubicBezTo>
                    <a:cubicBezTo>
                      <a:pt x="7765" y="8133"/>
                      <a:pt x="7688" y="9303"/>
                      <a:pt x="7595" y="10473"/>
                    </a:cubicBezTo>
                    <a:cubicBezTo>
                      <a:pt x="7503" y="11809"/>
                      <a:pt x="7411" y="13163"/>
                      <a:pt x="7319" y="14499"/>
                    </a:cubicBezTo>
                    <a:cubicBezTo>
                      <a:pt x="7226" y="14532"/>
                      <a:pt x="7149" y="14576"/>
                      <a:pt x="7075" y="14624"/>
                    </a:cubicBezTo>
                    <a:cubicBezTo>
                      <a:pt x="6983" y="14639"/>
                      <a:pt x="6920" y="14717"/>
                      <a:pt x="6843" y="14746"/>
                    </a:cubicBezTo>
                    <a:cubicBezTo>
                      <a:pt x="6673" y="14868"/>
                      <a:pt x="6488" y="14975"/>
                      <a:pt x="6337" y="15130"/>
                    </a:cubicBezTo>
                    <a:cubicBezTo>
                      <a:pt x="6304" y="15130"/>
                      <a:pt x="6289" y="15159"/>
                      <a:pt x="6274" y="15178"/>
                    </a:cubicBezTo>
                    <a:cubicBezTo>
                      <a:pt x="6090" y="15362"/>
                      <a:pt x="5935" y="15547"/>
                      <a:pt x="5735" y="15698"/>
                    </a:cubicBezTo>
                    <a:cubicBezTo>
                      <a:pt x="5289" y="16052"/>
                      <a:pt x="4813" y="16377"/>
                      <a:pt x="4352" y="16713"/>
                    </a:cubicBezTo>
                    <a:cubicBezTo>
                      <a:pt x="4104" y="16898"/>
                      <a:pt x="3890" y="17097"/>
                      <a:pt x="3798" y="17407"/>
                    </a:cubicBezTo>
                    <a:cubicBezTo>
                      <a:pt x="3735" y="17577"/>
                      <a:pt x="3706" y="17743"/>
                      <a:pt x="3754" y="17927"/>
                    </a:cubicBezTo>
                    <a:lnTo>
                      <a:pt x="3754" y="18130"/>
                    </a:lnTo>
                    <a:cubicBezTo>
                      <a:pt x="3813" y="18558"/>
                      <a:pt x="3846" y="18975"/>
                      <a:pt x="3798" y="19388"/>
                    </a:cubicBezTo>
                    <a:cubicBezTo>
                      <a:pt x="3721" y="20019"/>
                      <a:pt x="3569" y="20621"/>
                      <a:pt x="3429" y="21234"/>
                    </a:cubicBezTo>
                    <a:cubicBezTo>
                      <a:pt x="3138" y="22540"/>
                      <a:pt x="2584" y="23758"/>
                      <a:pt x="1938" y="24924"/>
                    </a:cubicBezTo>
                    <a:cubicBezTo>
                      <a:pt x="1569" y="25603"/>
                      <a:pt x="1093" y="26201"/>
                      <a:pt x="739" y="26876"/>
                    </a:cubicBezTo>
                    <a:cubicBezTo>
                      <a:pt x="462" y="27429"/>
                      <a:pt x="215" y="28001"/>
                      <a:pt x="64" y="28599"/>
                    </a:cubicBezTo>
                    <a:cubicBezTo>
                      <a:pt x="45" y="28677"/>
                      <a:pt x="45" y="28769"/>
                      <a:pt x="1" y="28846"/>
                    </a:cubicBezTo>
                    <a:lnTo>
                      <a:pt x="1" y="28905"/>
                    </a:lnTo>
                    <a:cubicBezTo>
                      <a:pt x="477" y="29459"/>
                      <a:pt x="1123" y="29614"/>
                      <a:pt x="1798" y="29691"/>
                    </a:cubicBezTo>
                    <a:cubicBezTo>
                      <a:pt x="1982" y="29706"/>
                      <a:pt x="2152" y="29736"/>
                      <a:pt x="2337" y="29754"/>
                    </a:cubicBezTo>
                    <a:cubicBezTo>
                      <a:pt x="2599" y="29761"/>
                      <a:pt x="2861" y="29767"/>
                      <a:pt x="3122" y="29767"/>
                    </a:cubicBezTo>
                    <a:cubicBezTo>
                      <a:pt x="3458" y="29767"/>
                      <a:pt x="3792" y="29756"/>
                      <a:pt x="4123" y="29721"/>
                    </a:cubicBezTo>
                    <a:cubicBezTo>
                      <a:pt x="4274" y="29721"/>
                      <a:pt x="4400" y="29691"/>
                      <a:pt x="4536" y="29662"/>
                    </a:cubicBezTo>
                    <a:cubicBezTo>
                      <a:pt x="4563" y="29657"/>
                      <a:pt x="4592" y="29657"/>
                      <a:pt x="4621" y="29657"/>
                    </a:cubicBezTo>
                    <a:cubicBezTo>
                      <a:pt x="4628" y="29657"/>
                      <a:pt x="4635" y="29657"/>
                      <a:pt x="4642" y="29657"/>
                    </a:cubicBezTo>
                    <a:cubicBezTo>
                      <a:pt x="4721" y="29657"/>
                      <a:pt x="4797" y="29653"/>
                      <a:pt x="4828" y="29570"/>
                    </a:cubicBezTo>
                    <a:cubicBezTo>
                      <a:pt x="4953" y="29293"/>
                      <a:pt x="5027" y="29016"/>
                      <a:pt x="5138" y="28754"/>
                    </a:cubicBezTo>
                    <a:cubicBezTo>
                      <a:pt x="5396" y="28123"/>
                      <a:pt x="5673" y="27507"/>
                      <a:pt x="5997" y="26909"/>
                    </a:cubicBezTo>
                    <a:cubicBezTo>
                      <a:pt x="6211" y="26492"/>
                      <a:pt x="6444" y="26094"/>
                      <a:pt x="6857" y="25832"/>
                    </a:cubicBezTo>
                    <a:cubicBezTo>
                      <a:pt x="7057" y="25710"/>
                      <a:pt x="7212" y="25492"/>
                      <a:pt x="7319" y="25278"/>
                    </a:cubicBezTo>
                    <a:cubicBezTo>
                      <a:pt x="7333" y="25263"/>
                      <a:pt x="7352" y="25248"/>
                      <a:pt x="7352" y="25215"/>
                    </a:cubicBezTo>
                    <a:cubicBezTo>
                      <a:pt x="7352" y="25201"/>
                      <a:pt x="7367" y="25171"/>
                      <a:pt x="7381" y="25156"/>
                    </a:cubicBezTo>
                    <a:cubicBezTo>
                      <a:pt x="7411" y="25141"/>
                      <a:pt x="7426" y="25108"/>
                      <a:pt x="7426" y="25064"/>
                    </a:cubicBezTo>
                    <a:cubicBezTo>
                      <a:pt x="7426" y="25064"/>
                      <a:pt x="7426" y="25049"/>
                      <a:pt x="7444" y="25049"/>
                    </a:cubicBezTo>
                    <a:cubicBezTo>
                      <a:pt x="7474" y="25016"/>
                      <a:pt x="7488" y="24986"/>
                      <a:pt x="7488" y="24957"/>
                    </a:cubicBezTo>
                    <a:cubicBezTo>
                      <a:pt x="7536" y="24938"/>
                      <a:pt x="7551" y="24909"/>
                      <a:pt x="7551" y="24865"/>
                    </a:cubicBezTo>
                    <a:cubicBezTo>
                      <a:pt x="7595" y="24831"/>
                      <a:pt x="7629" y="24802"/>
                      <a:pt x="7643" y="24739"/>
                    </a:cubicBezTo>
                    <a:cubicBezTo>
                      <a:pt x="7736" y="24680"/>
                      <a:pt x="7780" y="24569"/>
                      <a:pt x="7843" y="24496"/>
                    </a:cubicBezTo>
                    <a:cubicBezTo>
                      <a:pt x="8197" y="24034"/>
                      <a:pt x="8304" y="23496"/>
                      <a:pt x="8367" y="22942"/>
                    </a:cubicBezTo>
                    <a:cubicBezTo>
                      <a:pt x="8411" y="22817"/>
                      <a:pt x="8440" y="22695"/>
                      <a:pt x="8440" y="22558"/>
                    </a:cubicBezTo>
                    <a:cubicBezTo>
                      <a:pt x="8503" y="22263"/>
                      <a:pt x="8518" y="21972"/>
                      <a:pt x="8503" y="21665"/>
                    </a:cubicBezTo>
                    <a:cubicBezTo>
                      <a:pt x="8518" y="21418"/>
                      <a:pt x="8581" y="21204"/>
                      <a:pt x="8765" y="21019"/>
                    </a:cubicBezTo>
                    <a:cubicBezTo>
                      <a:pt x="8809" y="20972"/>
                      <a:pt x="8857" y="20927"/>
                      <a:pt x="8872" y="20864"/>
                    </a:cubicBezTo>
                    <a:cubicBezTo>
                      <a:pt x="8984" y="20654"/>
                      <a:pt x="9124" y="20507"/>
                      <a:pt x="9371" y="20507"/>
                    </a:cubicBezTo>
                    <a:cubicBezTo>
                      <a:pt x="9394" y="20507"/>
                      <a:pt x="9417" y="20508"/>
                      <a:pt x="9440" y="20510"/>
                    </a:cubicBezTo>
                    <a:cubicBezTo>
                      <a:pt x="9445" y="20516"/>
                      <a:pt x="9451" y="20518"/>
                      <a:pt x="9456" y="20518"/>
                    </a:cubicBezTo>
                    <a:cubicBezTo>
                      <a:pt x="9467" y="20518"/>
                      <a:pt x="9479" y="20510"/>
                      <a:pt x="9488" y="20510"/>
                    </a:cubicBezTo>
                    <a:cubicBezTo>
                      <a:pt x="9994" y="20418"/>
                      <a:pt x="10470" y="20204"/>
                      <a:pt x="10965" y="20067"/>
                    </a:cubicBezTo>
                    <a:cubicBezTo>
                      <a:pt x="11116" y="20019"/>
                      <a:pt x="11256" y="19990"/>
                      <a:pt x="11393" y="19912"/>
                    </a:cubicBezTo>
                    <a:cubicBezTo>
                      <a:pt x="11533" y="19864"/>
                      <a:pt x="11688" y="19835"/>
                      <a:pt x="11824" y="19757"/>
                    </a:cubicBezTo>
                    <a:cubicBezTo>
                      <a:pt x="11994" y="19713"/>
                      <a:pt x="12164" y="19650"/>
                      <a:pt x="12315" y="19543"/>
                    </a:cubicBezTo>
                    <a:lnTo>
                      <a:pt x="12426" y="19543"/>
                    </a:lnTo>
                    <a:cubicBezTo>
                      <a:pt x="13145" y="19606"/>
                      <a:pt x="13854" y="19650"/>
                      <a:pt x="14563" y="19698"/>
                    </a:cubicBezTo>
                    <a:cubicBezTo>
                      <a:pt x="15747" y="19791"/>
                      <a:pt x="16928" y="19864"/>
                      <a:pt x="18113" y="19957"/>
                    </a:cubicBezTo>
                    <a:cubicBezTo>
                      <a:pt x="18884" y="20005"/>
                      <a:pt x="19651" y="20067"/>
                      <a:pt x="20434" y="20112"/>
                    </a:cubicBezTo>
                    <a:cubicBezTo>
                      <a:pt x="20453" y="20113"/>
                      <a:pt x="20471" y="20114"/>
                      <a:pt x="20488" y="20114"/>
                    </a:cubicBezTo>
                    <a:cubicBezTo>
                      <a:pt x="20650" y="20114"/>
                      <a:pt x="20712" y="20047"/>
                      <a:pt x="20729" y="19850"/>
                    </a:cubicBezTo>
                    <a:cubicBezTo>
                      <a:pt x="20788" y="19005"/>
                      <a:pt x="20851" y="18160"/>
                      <a:pt x="20913" y="17329"/>
                    </a:cubicBezTo>
                    <a:cubicBezTo>
                      <a:pt x="20987" y="16266"/>
                      <a:pt x="21065" y="15207"/>
                      <a:pt x="21142" y="14163"/>
                    </a:cubicBezTo>
                    <a:cubicBezTo>
                      <a:pt x="21172" y="13639"/>
                      <a:pt x="21220" y="13115"/>
                      <a:pt x="21234" y="12595"/>
                    </a:cubicBezTo>
                    <a:cubicBezTo>
                      <a:pt x="21249" y="12318"/>
                      <a:pt x="21282" y="12041"/>
                      <a:pt x="21297" y="11764"/>
                    </a:cubicBezTo>
                    <a:cubicBezTo>
                      <a:pt x="21312" y="11746"/>
                      <a:pt x="21312" y="11731"/>
                      <a:pt x="21312" y="11702"/>
                    </a:cubicBezTo>
                    <a:lnTo>
                      <a:pt x="21312" y="11595"/>
                    </a:lnTo>
                    <a:cubicBezTo>
                      <a:pt x="21341" y="11255"/>
                      <a:pt x="21375" y="10916"/>
                      <a:pt x="21389" y="10580"/>
                    </a:cubicBezTo>
                    <a:cubicBezTo>
                      <a:pt x="21419" y="10163"/>
                      <a:pt x="21482" y="9750"/>
                      <a:pt x="21448" y="9318"/>
                    </a:cubicBezTo>
                    <a:cubicBezTo>
                      <a:pt x="21467" y="9288"/>
                      <a:pt x="21467" y="9240"/>
                      <a:pt x="21467" y="9211"/>
                    </a:cubicBezTo>
                    <a:cubicBezTo>
                      <a:pt x="21496" y="9196"/>
                      <a:pt x="21496" y="9163"/>
                      <a:pt x="21496" y="9148"/>
                    </a:cubicBezTo>
                    <a:cubicBezTo>
                      <a:pt x="21511" y="8779"/>
                      <a:pt x="21541" y="8410"/>
                      <a:pt x="21574" y="8056"/>
                    </a:cubicBezTo>
                    <a:lnTo>
                      <a:pt x="21574" y="7997"/>
                    </a:lnTo>
                    <a:cubicBezTo>
                      <a:pt x="21574" y="7904"/>
                      <a:pt x="21574" y="7812"/>
                      <a:pt x="21589" y="7735"/>
                    </a:cubicBezTo>
                    <a:cubicBezTo>
                      <a:pt x="21618" y="7380"/>
                      <a:pt x="21633" y="7041"/>
                      <a:pt x="21666" y="6705"/>
                    </a:cubicBezTo>
                    <a:cubicBezTo>
                      <a:pt x="21725" y="5934"/>
                      <a:pt x="21773" y="5166"/>
                      <a:pt x="21836" y="4399"/>
                    </a:cubicBezTo>
                    <a:cubicBezTo>
                      <a:pt x="21865" y="3860"/>
                      <a:pt x="21895" y="3306"/>
                      <a:pt x="21943" y="2753"/>
                    </a:cubicBezTo>
                    <a:cubicBezTo>
                      <a:pt x="21973" y="2262"/>
                      <a:pt x="22020" y="1782"/>
                      <a:pt x="22050" y="1292"/>
                    </a:cubicBezTo>
                    <a:cubicBezTo>
                      <a:pt x="22050" y="1262"/>
                      <a:pt x="22050" y="1214"/>
                      <a:pt x="22020" y="1185"/>
                    </a:cubicBezTo>
                    <a:cubicBezTo>
                      <a:pt x="21973" y="1078"/>
                      <a:pt x="21880" y="1044"/>
                      <a:pt x="21773" y="1030"/>
                    </a:cubicBezTo>
                    <a:cubicBezTo>
                      <a:pt x="20559" y="952"/>
                      <a:pt x="19327" y="860"/>
                      <a:pt x="18113" y="768"/>
                    </a:cubicBezTo>
                    <a:cubicBezTo>
                      <a:pt x="16869" y="694"/>
                      <a:pt x="15636" y="602"/>
                      <a:pt x="14393" y="509"/>
                    </a:cubicBezTo>
                    <a:cubicBezTo>
                      <a:pt x="12946" y="417"/>
                      <a:pt x="11485" y="306"/>
                      <a:pt x="10042" y="199"/>
                    </a:cubicBezTo>
                    <a:cubicBezTo>
                      <a:pt x="9872" y="185"/>
                      <a:pt x="9688" y="199"/>
                      <a:pt x="9533" y="140"/>
                    </a:cubicBezTo>
                    <a:cubicBezTo>
                      <a:pt x="9440" y="77"/>
                      <a:pt x="9348" y="63"/>
                      <a:pt x="9241" y="63"/>
                    </a:cubicBezTo>
                    <a:cubicBezTo>
                      <a:pt x="9071" y="48"/>
                      <a:pt x="8887" y="63"/>
                      <a:pt x="8736" y="0"/>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6667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80" name="Google Shape;280;p38"/>
              <p:cNvPicPr preferRelativeResize="0"/>
              <p:nvPr/>
            </p:nvPicPr>
            <p:blipFill>
              <a:blip r:embed="rId5">
                <a:alphaModFix/>
              </a:blip>
              <a:stretch>
                <a:fillRect/>
              </a:stretch>
            </p:blipFill>
            <p:spPr>
              <a:xfrm>
                <a:off x="1586787" y="4441637"/>
                <a:ext cx="3512973" cy="4743452"/>
              </a:xfrm>
              <a:prstGeom prst="rect">
                <a:avLst/>
              </a:prstGeom>
              <a:noFill/>
              <a:ln>
                <a:noFill/>
              </a:ln>
            </p:spPr>
          </p:pic>
        </p:grpSp>
      </p:grpSp>
      <p:pic>
        <p:nvPicPr>
          <p:cNvPr id="281" name="Google Shape;281;p38"/>
          <p:cNvPicPr preferRelativeResize="0"/>
          <p:nvPr/>
        </p:nvPicPr>
        <p:blipFill>
          <a:blip r:embed="rId6">
            <a:alphaModFix/>
          </a:blip>
          <a:stretch>
            <a:fillRect/>
          </a:stretch>
        </p:blipFill>
        <p:spPr>
          <a:xfrm rot="-8226376">
            <a:off x="9515538" y="-2358778"/>
            <a:ext cx="248078" cy="4838705"/>
          </a:xfrm>
          <a:prstGeom prst="rect">
            <a:avLst/>
          </a:prstGeom>
          <a:noFill/>
          <a:ln>
            <a:noFill/>
          </a:ln>
          <a:effectLst>
            <a:outerShdw rotWithShape="0" algn="bl" dir="840000" dist="47625">
              <a:srgbClr val="000000">
                <a:alpha val="21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aphicFrame>
        <p:nvGraphicFramePr>
          <p:cNvPr id="394" name="Google Shape;394;p47"/>
          <p:cNvGraphicFramePr/>
          <p:nvPr/>
        </p:nvGraphicFramePr>
        <p:xfrm>
          <a:off x="830300" y="1367550"/>
          <a:ext cx="3000000" cy="3000000"/>
        </p:xfrm>
        <a:graphic>
          <a:graphicData uri="http://schemas.openxmlformats.org/drawingml/2006/table">
            <a:tbl>
              <a:tblPr>
                <a:noFill/>
                <a:tableStyleId>{2751AC6D-4297-488A-A74A-C495B44659F7}</a:tableStyleId>
              </a:tblPr>
              <a:tblGrid>
                <a:gridCol w="2220425"/>
                <a:gridCol w="3523875"/>
                <a:gridCol w="1848650"/>
              </a:tblGrid>
              <a:tr h="463225">
                <a:tc rowSpan="2">
                  <a:txBody>
                    <a:bodyPr/>
                    <a:lstStyle/>
                    <a:p>
                      <a:pPr indent="0" lvl="0" marL="0" rtl="0" algn="ctr">
                        <a:lnSpc>
                          <a:spcPct val="100000"/>
                        </a:lnSpc>
                        <a:spcBef>
                          <a:spcPts val="0"/>
                        </a:spcBef>
                        <a:spcAft>
                          <a:spcPts val="0"/>
                        </a:spcAft>
                        <a:buNone/>
                      </a:pPr>
                      <a:r>
                        <a:rPr lang="en" sz="2200">
                          <a:solidFill>
                            <a:schemeClr val="dk1"/>
                          </a:solidFill>
                          <a:latin typeface="Rubik SemiBold"/>
                          <a:ea typeface="Rubik SemiBold"/>
                          <a:cs typeface="Rubik SemiBold"/>
                          <a:sym typeface="Rubik SemiBold"/>
                        </a:rPr>
                        <a:t>Instructions</a:t>
                      </a:r>
                      <a:endParaRPr sz="2200">
                        <a:solidFill>
                          <a:schemeClr val="dk1"/>
                        </a:solidFill>
                        <a:latin typeface="Rubik SemiBold"/>
                        <a:ea typeface="Rubik SemiBold"/>
                        <a:cs typeface="Rubik SemiBold"/>
                        <a:sym typeface="Rubik SemiBold"/>
                      </a:endParaRPr>
                    </a:p>
                  </a:txBody>
                  <a:tcPr marT="91425" marB="91425" marR="91425" marL="91425" anchor="b">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l">
                        <a:lnSpc>
                          <a:spcPct val="100000"/>
                        </a:lnSpc>
                        <a:spcBef>
                          <a:spcPts val="0"/>
                        </a:spcBef>
                        <a:spcAft>
                          <a:spcPts val="0"/>
                        </a:spcAft>
                        <a:buNone/>
                      </a:pPr>
                      <a:r>
                        <a:rPr lang="en" sz="2200">
                          <a:solidFill>
                            <a:schemeClr val="dk1"/>
                          </a:solidFill>
                          <a:latin typeface="Rubik SemiBold"/>
                          <a:ea typeface="Rubik SemiBold"/>
                          <a:cs typeface="Rubik SemiBold"/>
                          <a:sym typeface="Rubik SemiBold"/>
                        </a:rPr>
                        <a:t>Characteristics</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l">
                        <a:lnSpc>
                          <a:spcPct val="100000"/>
                        </a:lnSpc>
                        <a:spcBef>
                          <a:spcPts val="0"/>
                        </a:spcBef>
                        <a:spcAft>
                          <a:spcPts val="0"/>
                        </a:spcAft>
                        <a:buNone/>
                      </a:pPr>
                      <a:r>
                        <a:rPr lang="en" sz="2200">
                          <a:solidFill>
                            <a:schemeClr val="dk1"/>
                          </a:solidFill>
                          <a:latin typeface="Rubik SemiBold"/>
                          <a:ea typeface="Rubik SemiBold"/>
                          <a:cs typeface="Rubik SemiBold"/>
                          <a:sym typeface="Rubik SemiBold"/>
                        </a:rPr>
                        <a:t>Examples</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r h="656725">
                <a:tc vMerge="1"/>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Presents the opinion of the author or the publication on a current issue</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You can write an example here</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608525">
                <a:tc rowSpan="3">
                  <a:txBody>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Choose an editorial article from a newspaper or magazine and analyze it using the characteristics listed in the chart</a:t>
                      </a:r>
                      <a:endParaRPr>
                        <a:solidFill>
                          <a:schemeClr val="dk1"/>
                        </a:solidFill>
                        <a:latin typeface="Nunito Medium"/>
                        <a:ea typeface="Nunito Medium"/>
                        <a:cs typeface="Nunito Medium"/>
                        <a:sym typeface="Nunito Medium"/>
                      </a:endParaRPr>
                    </a:p>
                  </a:txBody>
                  <a:tcPr marT="91425" marB="91425" marR="91425" marL="91425">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Uses persuasive language to support the author's opinion</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You can write an example here</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656725">
                <a:tc vMerge="1"/>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May include research and statistics to support the author's position</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You can write an example here</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608525">
                <a:tc vMerge="1"/>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Addresses the reader directly and seeks to influence their opinion</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You can write an example here</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bl>
          </a:graphicData>
        </a:graphic>
      </p:graphicFrame>
      <p:sp>
        <p:nvSpPr>
          <p:cNvPr id="395" name="Google Shape;395;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a:t>
            </a:r>
            <a:r>
              <a:rPr lang="en"/>
              <a:t>editorial articles</a:t>
            </a:r>
            <a:endParaRPr/>
          </a:p>
        </p:txBody>
      </p:sp>
      <p:grpSp>
        <p:nvGrpSpPr>
          <p:cNvPr id="396" name="Google Shape;396;p47"/>
          <p:cNvGrpSpPr/>
          <p:nvPr/>
        </p:nvGrpSpPr>
        <p:grpSpPr>
          <a:xfrm>
            <a:off x="1660041" y="1589555"/>
            <a:ext cx="482518" cy="439452"/>
            <a:chOff x="-40378075" y="3267450"/>
            <a:chExt cx="317425" cy="289075"/>
          </a:xfrm>
        </p:grpSpPr>
        <p:sp>
          <p:nvSpPr>
            <p:cNvPr id="397" name="Google Shape;397;p4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Biographical writing</a:t>
            </a:r>
            <a:endParaRPr/>
          </a:p>
        </p:txBody>
      </p:sp>
      <p:sp>
        <p:nvSpPr>
          <p:cNvPr id="406" name="Google Shape;406;p48"/>
          <p:cNvSpPr txBox="1"/>
          <p:nvPr>
            <p:ph idx="1" type="subTitle"/>
          </p:nvPr>
        </p:nvSpPr>
        <p:spPr>
          <a:xfrm>
            <a:off x="937625" y="3315891"/>
            <a:ext cx="2175300" cy="9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407" name="Google Shape;407;p48"/>
          <p:cNvSpPr txBox="1"/>
          <p:nvPr>
            <p:ph idx="2" type="subTitle"/>
          </p:nvPr>
        </p:nvSpPr>
        <p:spPr>
          <a:xfrm>
            <a:off x="3484347" y="2372841"/>
            <a:ext cx="2175300" cy="9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408" name="Google Shape;408;p48"/>
          <p:cNvSpPr txBox="1"/>
          <p:nvPr>
            <p:ph idx="3" type="subTitle"/>
          </p:nvPr>
        </p:nvSpPr>
        <p:spPr>
          <a:xfrm>
            <a:off x="6031075" y="3315891"/>
            <a:ext cx="2175300" cy="9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409" name="Google Shape;409;p48"/>
          <p:cNvSpPr txBox="1"/>
          <p:nvPr>
            <p:ph idx="4" type="subTitle"/>
          </p:nvPr>
        </p:nvSpPr>
        <p:spPr>
          <a:xfrm>
            <a:off x="937625" y="3000172"/>
            <a:ext cx="21753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10" name="Google Shape;410;p48"/>
          <p:cNvSpPr txBox="1"/>
          <p:nvPr>
            <p:ph idx="5" type="subTitle"/>
          </p:nvPr>
        </p:nvSpPr>
        <p:spPr>
          <a:xfrm>
            <a:off x="3484350" y="2057122"/>
            <a:ext cx="21753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11" name="Google Shape;411;p48"/>
          <p:cNvSpPr txBox="1"/>
          <p:nvPr>
            <p:ph idx="6" type="subTitle"/>
          </p:nvPr>
        </p:nvSpPr>
        <p:spPr>
          <a:xfrm>
            <a:off x="6031075" y="3000172"/>
            <a:ext cx="21753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412" name="Google Shape;412;p48"/>
          <p:cNvGrpSpPr/>
          <p:nvPr/>
        </p:nvGrpSpPr>
        <p:grpSpPr>
          <a:xfrm>
            <a:off x="4337960" y="1492626"/>
            <a:ext cx="468066" cy="468135"/>
            <a:chOff x="-50134375" y="3550975"/>
            <a:chExt cx="300100" cy="300125"/>
          </a:xfrm>
        </p:grpSpPr>
        <p:sp>
          <p:nvSpPr>
            <p:cNvPr id="413" name="Google Shape;413;p4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48"/>
          <p:cNvGrpSpPr/>
          <p:nvPr/>
        </p:nvGrpSpPr>
        <p:grpSpPr>
          <a:xfrm>
            <a:off x="1791807" y="2435661"/>
            <a:ext cx="468066" cy="468135"/>
            <a:chOff x="-46410500" y="3201275"/>
            <a:chExt cx="300100" cy="300125"/>
          </a:xfrm>
        </p:grpSpPr>
        <p:sp>
          <p:nvSpPr>
            <p:cNvPr id="416" name="Google Shape;416;p4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48"/>
          <p:cNvGrpSpPr/>
          <p:nvPr/>
        </p:nvGrpSpPr>
        <p:grpSpPr>
          <a:xfrm>
            <a:off x="6884091" y="2435833"/>
            <a:ext cx="469275" cy="467823"/>
            <a:chOff x="-47524975" y="3569100"/>
            <a:chExt cx="300875" cy="299925"/>
          </a:xfrm>
        </p:grpSpPr>
        <p:sp>
          <p:nvSpPr>
            <p:cNvPr id="422" name="Google Shape;422;p4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7" name="Google Shape;427;p48"/>
          <p:cNvPicPr preferRelativeResize="0"/>
          <p:nvPr/>
        </p:nvPicPr>
        <p:blipFill>
          <a:blip r:embed="rId3">
            <a:alphaModFix/>
          </a:blip>
          <a:stretch>
            <a:fillRect/>
          </a:stretch>
        </p:blipFill>
        <p:spPr>
          <a:xfrm rot="-8770493">
            <a:off x="4283826" y="3807151"/>
            <a:ext cx="714400" cy="909250"/>
          </a:xfrm>
          <a:prstGeom prst="rect">
            <a:avLst/>
          </a:prstGeom>
          <a:noFill/>
          <a:ln>
            <a:noFill/>
          </a:ln>
          <a:effectLst>
            <a:outerShdw rotWithShape="0" algn="bl" dir="3000000" dist="47625">
              <a:srgbClr val="000000">
                <a:alpha val="29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Essays: thoughtful writing</a:t>
            </a:r>
            <a:endParaRPr/>
          </a:p>
        </p:txBody>
      </p:sp>
      <p:sp>
        <p:nvSpPr>
          <p:cNvPr id="433" name="Google Shape;433;p49"/>
          <p:cNvSpPr txBox="1"/>
          <p:nvPr>
            <p:ph idx="1" type="subTitle"/>
          </p:nvPr>
        </p:nvSpPr>
        <p:spPr>
          <a:xfrm>
            <a:off x="865625" y="2133052"/>
            <a:ext cx="18885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434" name="Google Shape;434;p49"/>
          <p:cNvSpPr txBox="1"/>
          <p:nvPr>
            <p:ph idx="2" type="subTitle"/>
          </p:nvPr>
        </p:nvSpPr>
        <p:spPr>
          <a:xfrm>
            <a:off x="3069687" y="2133052"/>
            <a:ext cx="18885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extremely high temperatures</a:t>
            </a:r>
            <a:endParaRPr/>
          </a:p>
        </p:txBody>
      </p:sp>
      <p:sp>
        <p:nvSpPr>
          <p:cNvPr id="435" name="Google Shape;435;p49"/>
          <p:cNvSpPr txBox="1"/>
          <p:nvPr>
            <p:ph idx="3" type="subTitle"/>
          </p:nvPr>
        </p:nvSpPr>
        <p:spPr>
          <a:xfrm>
            <a:off x="865625" y="3386275"/>
            <a:ext cx="18885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436" name="Google Shape;436;p49"/>
          <p:cNvSpPr txBox="1"/>
          <p:nvPr>
            <p:ph idx="4" type="subTitle"/>
          </p:nvPr>
        </p:nvSpPr>
        <p:spPr>
          <a:xfrm>
            <a:off x="3069687" y="3386275"/>
            <a:ext cx="1888500" cy="6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a:t>
            </a:r>
            <a:endParaRPr/>
          </a:p>
        </p:txBody>
      </p:sp>
      <p:sp>
        <p:nvSpPr>
          <p:cNvPr id="437" name="Google Shape;437;p49"/>
          <p:cNvSpPr txBox="1"/>
          <p:nvPr>
            <p:ph idx="5" type="subTitle"/>
          </p:nvPr>
        </p:nvSpPr>
        <p:spPr>
          <a:xfrm>
            <a:off x="865625" y="1866550"/>
            <a:ext cx="1888500" cy="4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38" name="Google Shape;438;p49"/>
          <p:cNvSpPr txBox="1"/>
          <p:nvPr>
            <p:ph idx="6" type="subTitle"/>
          </p:nvPr>
        </p:nvSpPr>
        <p:spPr>
          <a:xfrm>
            <a:off x="865625" y="3119998"/>
            <a:ext cx="1888500" cy="4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39" name="Google Shape;439;p49"/>
          <p:cNvSpPr txBox="1"/>
          <p:nvPr>
            <p:ph idx="7" type="subTitle"/>
          </p:nvPr>
        </p:nvSpPr>
        <p:spPr>
          <a:xfrm>
            <a:off x="3069671" y="1866550"/>
            <a:ext cx="1888500" cy="4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40" name="Google Shape;440;p49"/>
          <p:cNvSpPr txBox="1"/>
          <p:nvPr>
            <p:ph idx="8" type="subTitle"/>
          </p:nvPr>
        </p:nvSpPr>
        <p:spPr>
          <a:xfrm>
            <a:off x="3069671" y="3119998"/>
            <a:ext cx="1888500" cy="4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grpSp>
        <p:nvGrpSpPr>
          <p:cNvPr id="441" name="Google Shape;441;p49"/>
          <p:cNvGrpSpPr/>
          <p:nvPr/>
        </p:nvGrpSpPr>
        <p:grpSpPr>
          <a:xfrm>
            <a:off x="4978283" y="1031312"/>
            <a:ext cx="4713826" cy="4677426"/>
            <a:chOff x="4978283" y="1031312"/>
            <a:chExt cx="4713826" cy="4677426"/>
          </a:xfrm>
        </p:grpSpPr>
        <p:grpSp>
          <p:nvGrpSpPr>
            <p:cNvPr id="442" name="Google Shape;442;p49"/>
            <p:cNvGrpSpPr/>
            <p:nvPr/>
          </p:nvGrpSpPr>
          <p:grpSpPr>
            <a:xfrm rot="-1131478">
              <a:off x="5448053" y="1413383"/>
              <a:ext cx="2927598" cy="3392967"/>
              <a:chOff x="17951950" y="5037612"/>
              <a:chExt cx="4092853" cy="4743451"/>
            </a:xfrm>
          </p:grpSpPr>
          <p:sp>
            <p:nvSpPr>
              <p:cNvPr id="443" name="Google Shape;443;p49"/>
              <p:cNvSpPr/>
              <p:nvPr/>
            </p:nvSpPr>
            <p:spPr>
              <a:xfrm>
                <a:off x="17951957" y="5039968"/>
                <a:ext cx="4092838" cy="4738738"/>
              </a:xfrm>
              <a:custGeom>
                <a:rect b="b" l="l" r="r" t="t"/>
                <a:pathLst>
                  <a:path extrusionOk="0" h="23624" w="20404">
                    <a:moveTo>
                      <a:pt x="9732" y="1"/>
                    </a:moveTo>
                    <a:cubicBezTo>
                      <a:pt x="9654" y="49"/>
                      <a:pt x="9577" y="78"/>
                      <a:pt x="9577" y="185"/>
                    </a:cubicBezTo>
                    <a:cubicBezTo>
                      <a:pt x="9562" y="248"/>
                      <a:pt x="9547" y="292"/>
                      <a:pt x="9518" y="355"/>
                    </a:cubicBezTo>
                    <a:cubicBezTo>
                      <a:pt x="9426" y="695"/>
                      <a:pt x="9348" y="1030"/>
                      <a:pt x="9226" y="1355"/>
                    </a:cubicBezTo>
                    <a:cubicBezTo>
                      <a:pt x="9071" y="1355"/>
                      <a:pt x="8931" y="1370"/>
                      <a:pt x="8780" y="1370"/>
                    </a:cubicBezTo>
                    <a:cubicBezTo>
                      <a:pt x="8717" y="1363"/>
                      <a:pt x="8659" y="1359"/>
                      <a:pt x="8601" y="1359"/>
                    </a:cubicBezTo>
                    <a:cubicBezTo>
                      <a:pt x="8544" y="1359"/>
                      <a:pt x="8486" y="1363"/>
                      <a:pt x="8425" y="1370"/>
                    </a:cubicBezTo>
                    <a:cubicBezTo>
                      <a:pt x="8377" y="1370"/>
                      <a:pt x="8318" y="1355"/>
                      <a:pt x="8270" y="1355"/>
                    </a:cubicBezTo>
                    <a:cubicBezTo>
                      <a:pt x="7012" y="1355"/>
                      <a:pt x="5750" y="1355"/>
                      <a:pt x="4488" y="1370"/>
                    </a:cubicBezTo>
                    <a:lnTo>
                      <a:pt x="4041" y="1370"/>
                    </a:lnTo>
                    <a:cubicBezTo>
                      <a:pt x="3958" y="1363"/>
                      <a:pt x="3874" y="1359"/>
                      <a:pt x="3790" y="1359"/>
                    </a:cubicBezTo>
                    <a:cubicBezTo>
                      <a:pt x="3706" y="1359"/>
                      <a:pt x="3621" y="1363"/>
                      <a:pt x="3536" y="1370"/>
                    </a:cubicBezTo>
                    <a:lnTo>
                      <a:pt x="3060" y="1370"/>
                    </a:lnTo>
                    <a:cubicBezTo>
                      <a:pt x="2982" y="1399"/>
                      <a:pt x="2982" y="1477"/>
                      <a:pt x="2982" y="1554"/>
                    </a:cubicBezTo>
                    <a:lnTo>
                      <a:pt x="2982" y="2876"/>
                    </a:lnTo>
                    <a:lnTo>
                      <a:pt x="2982" y="4599"/>
                    </a:lnTo>
                    <a:cubicBezTo>
                      <a:pt x="2289" y="4735"/>
                      <a:pt x="1643" y="5031"/>
                      <a:pt x="938" y="5060"/>
                    </a:cubicBezTo>
                    <a:cubicBezTo>
                      <a:pt x="705" y="5060"/>
                      <a:pt x="491" y="5167"/>
                      <a:pt x="259" y="5230"/>
                    </a:cubicBezTo>
                    <a:cubicBezTo>
                      <a:pt x="45" y="5289"/>
                      <a:pt x="1" y="5381"/>
                      <a:pt x="60" y="5614"/>
                    </a:cubicBezTo>
                    <a:cubicBezTo>
                      <a:pt x="905" y="8795"/>
                      <a:pt x="1754" y="11979"/>
                      <a:pt x="2599" y="15179"/>
                    </a:cubicBezTo>
                    <a:cubicBezTo>
                      <a:pt x="2720" y="15607"/>
                      <a:pt x="2827" y="16039"/>
                      <a:pt x="2953" y="16452"/>
                    </a:cubicBezTo>
                    <a:cubicBezTo>
                      <a:pt x="2997" y="16655"/>
                      <a:pt x="2982" y="16854"/>
                      <a:pt x="2982" y="17053"/>
                    </a:cubicBezTo>
                    <a:lnTo>
                      <a:pt x="2982" y="19681"/>
                    </a:lnTo>
                    <a:cubicBezTo>
                      <a:pt x="2982" y="20021"/>
                      <a:pt x="2927" y="20105"/>
                      <a:pt x="3227" y="20105"/>
                    </a:cubicBezTo>
                    <a:cubicBezTo>
                      <a:pt x="3282" y="20105"/>
                      <a:pt x="3348" y="20102"/>
                      <a:pt x="3429" y="20098"/>
                    </a:cubicBezTo>
                    <a:lnTo>
                      <a:pt x="3798" y="20098"/>
                    </a:lnTo>
                    <a:cubicBezTo>
                      <a:pt x="3842" y="20098"/>
                      <a:pt x="3875" y="20113"/>
                      <a:pt x="3905" y="20113"/>
                    </a:cubicBezTo>
                    <a:cubicBezTo>
                      <a:pt x="4182" y="21157"/>
                      <a:pt x="4458" y="22205"/>
                      <a:pt x="4735" y="23249"/>
                    </a:cubicBezTo>
                    <a:cubicBezTo>
                      <a:pt x="4808" y="23533"/>
                      <a:pt x="4845" y="23624"/>
                      <a:pt x="4992" y="23624"/>
                    </a:cubicBezTo>
                    <a:cubicBezTo>
                      <a:pt x="5062" y="23624"/>
                      <a:pt x="5155" y="23603"/>
                      <a:pt x="5289" y="23574"/>
                    </a:cubicBezTo>
                    <a:cubicBezTo>
                      <a:pt x="5610" y="23482"/>
                      <a:pt x="5905" y="23327"/>
                      <a:pt x="6226" y="23234"/>
                    </a:cubicBezTo>
                    <a:cubicBezTo>
                      <a:pt x="8747" y="22559"/>
                      <a:pt x="11271" y="21895"/>
                      <a:pt x="13776" y="21220"/>
                    </a:cubicBezTo>
                    <a:cubicBezTo>
                      <a:pt x="15053" y="20899"/>
                      <a:pt x="16330" y="20559"/>
                      <a:pt x="17603" y="20220"/>
                    </a:cubicBezTo>
                    <a:cubicBezTo>
                      <a:pt x="17898" y="20142"/>
                      <a:pt x="17928" y="20068"/>
                      <a:pt x="17850" y="19773"/>
                    </a:cubicBezTo>
                    <a:cubicBezTo>
                      <a:pt x="17695" y="19190"/>
                      <a:pt x="17544" y="18622"/>
                      <a:pt x="17389" y="18039"/>
                    </a:cubicBezTo>
                    <a:cubicBezTo>
                      <a:pt x="17282" y="17607"/>
                      <a:pt x="17175" y="17160"/>
                      <a:pt x="17035" y="16729"/>
                    </a:cubicBezTo>
                    <a:cubicBezTo>
                      <a:pt x="17035" y="16699"/>
                      <a:pt x="17020" y="16684"/>
                      <a:pt x="17020" y="16655"/>
                    </a:cubicBezTo>
                    <a:lnTo>
                      <a:pt x="17020" y="16345"/>
                    </a:lnTo>
                    <a:cubicBezTo>
                      <a:pt x="17020" y="16009"/>
                      <a:pt x="17035" y="15655"/>
                      <a:pt x="17005" y="15300"/>
                    </a:cubicBezTo>
                    <a:cubicBezTo>
                      <a:pt x="17020" y="15271"/>
                      <a:pt x="17020" y="15238"/>
                      <a:pt x="17005" y="15208"/>
                    </a:cubicBezTo>
                    <a:cubicBezTo>
                      <a:pt x="17297" y="14193"/>
                      <a:pt x="17588" y="13179"/>
                      <a:pt x="17865" y="12164"/>
                    </a:cubicBezTo>
                    <a:cubicBezTo>
                      <a:pt x="17928" y="11950"/>
                      <a:pt x="18020" y="11747"/>
                      <a:pt x="18050" y="11533"/>
                    </a:cubicBezTo>
                    <a:cubicBezTo>
                      <a:pt x="18267" y="10843"/>
                      <a:pt x="18433" y="10149"/>
                      <a:pt x="18636" y="9474"/>
                    </a:cubicBezTo>
                    <a:cubicBezTo>
                      <a:pt x="18636" y="9459"/>
                      <a:pt x="18651" y="9440"/>
                      <a:pt x="18651" y="9426"/>
                    </a:cubicBezTo>
                    <a:cubicBezTo>
                      <a:pt x="18773" y="8979"/>
                      <a:pt x="18895" y="8536"/>
                      <a:pt x="19035" y="8090"/>
                    </a:cubicBezTo>
                    <a:cubicBezTo>
                      <a:pt x="19050" y="8042"/>
                      <a:pt x="19064" y="7998"/>
                      <a:pt x="19064" y="7950"/>
                    </a:cubicBezTo>
                    <a:cubicBezTo>
                      <a:pt x="19205" y="7444"/>
                      <a:pt x="19341" y="6935"/>
                      <a:pt x="19496" y="6429"/>
                    </a:cubicBezTo>
                    <a:cubicBezTo>
                      <a:pt x="19681" y="5783"/>
                      <a:pt x="19865" y="5152"/>
                      <a:pt x="20035" y="4507"/>
                    </a:cubicBezTo>
                    <a:cubicBezTo>
                      <a:pt x="20157" y="4138"/>
                      <a:pt x="20264" y="3754"/>
                      <a:pt x="20371" y="3385"/>
                    </a:cubicBezTo>
                    <a:cubicBezTo>
                      <a:pt x="20389" y="3307"/>
                      <a:pt x="20404" y="3230"/>
                      <a:pt x="20371" y="3152"/>
                    </a:cubicBezTo>
                    <a:cubicBezTo>
                      <a:pt x="20341" y="3045"/>
                      <a:pt x="20249" y="3045"/>
                      <a:pt x="20172" y="3031"/>
                    </a:cubicBezTo>
                    <a:cubicBezTo>
                      <a:pt x="19710" y="2890"/>
                      <a:pt x="19234" y="2768"/>
                      <a:pt x="18773" y="2632"/>
                    </a:cubicBezTo>
                    <a:cubicBezTo>
                      <a:pt x="18190" y="2462"/>
                      <a:pt x="17603" y="2292"/>
                      <a:pt x="17020" y="2123"/>
                    </a:cubicBezTo>
                    <a:lnTo>
                      <a:pt x="17020" y="1525"/>
                    </a:lnTo>
                    <a:cubicBezTo>
                      <a:pt x="17020" y="1433"/>
                      <a:pt x="17005" y="1355"/>
                      <a:pt x="16883" y="1355"/>
                    </a:cubicBezTo>
                    <a:lnTo>
                      <a:pt x="16359" y="1355"/>
                    </a:lnTo>
                    <a:cubicBezTo>
                      <a:pt x="15699" y="1370"/>
                      <a:pt x="15038" y="1370"/>
                      <a:pt x="14359" y="1370"/>
                    </a:cubicBezTo>
                    <a:cubicBezTo>
                      <a:pt x="14282" y="1355"/>
                      <a:pt x="14208" y="1340"/>
                      <a:pt x="14145" y="1307"/>
                    </a:cubicBezTo>
                    <a:cubicBezTo>
                      <a:pt x="12946" y="971"/>
                      <a:pt x="11747" y="632"/>
                      <a:pt x="10562" y="292"/>
                    </a:cubicBezTo>
                    <a:cubicBezTo>
                      <a:pt x="10533" y="263"/>
                      <a:pt x="10518" y="200"/>
                      <a:pt x="10455" y="200"/>
                    </a:cubicBezTo>
                    <a:cubicBezTo>
                      <a:pt x="10241" y="141"/>
                      <a:pt x="10038" y="64"/>
                      <a:pt x="9824" y="30"/>
                    </a:cubicBezTo>
                    <a:cubicBezTo>
                      <a:pt x="9824" y="16"/>
                      <a:pt x="9824" y="16"/>
                      <a:pt x="9809" y="1"/>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444" name="Google Shape;444;p49"/>
              <p:cNvPicPr preferRelativeResize="0"/>
              <p:nvPr/>
            </p:nvPicPr>
            <p:blipFill>
              <a:blip r:embed="rId3">
                <a:alphaModFix/>
              </a:blip>
              <a:stretch>
                <a:fillRect/>
              </a:stretch>
            </p:blipFill>
            <p:spPr>
              <a:xfrm>
                <a:off x="17951950" y="5037612"/>
                <a:ext cx="4092853" cy="4743451"/>
              </a:xfrm>
              <a:prstGeom prst="rect">
                <a:avLst/>
              </a:prstGeom>
              <a:noFill/>
              <a:ln>
                <a:noFill/>
              </a:ln>
            </p:spPr>
          </p:pic>
        </p:grpSp>
        <p:pic>
          <p:nvPicPr>
            <p:cNvPr id="445" name="Google Shape;445;p49"/>
            <p:cNvPicPr preferRelativeResize="0"/>
            <p:nvPr/>
          </p:nvPicPr>
          <p:blipFill>
            <a:blip r:embed="rId4">
              <a:alphaModFix/>
            </a:blip>
            <a:stretch>
              <a:fillRect/>
            </a:stretch>
          </p:blipFill>
          <p:spPr>
            <a:xfrm rot="-1451011">
              <a:off x="7332553" y="3138050"/>
              <a:ext cx="1982863" cy="2263876"/>
            </a:xfrm>
            <a:prstGeom prst="rect">
              <a:avLst/>
            </a:prstGeom>
            <a:noFill/>
            <a:ln>
              <a:noFill/>
            </a:ln>
            <a:effectLst>
              <a:outerShdw rotWithShape="0" algn="bl" dir="3000000" dist="47625">
                <a:srgbClr val="000000">
                  <a:alpha val="29000"/>
                </a:srgbClr>
              </a:outerShdw>
            </a:effectLst>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Informative writing</a:t>
            </a:r>
            <a:endParaRPr/>
          </a:p>
        </p:txBody>
      </p:sp>
      <p:sp>
        <p:nvSpPr>
          <p:cNvPr id="451" name="Google Shape;451;p50"/>
          <p:cNvSpPr txBox="1"/>
          <p:nvPr/>
        </p:nvSpPr>
        <p:spPr>
          <a:xfrm>
            <a:off x="5983677" y="1393375"/>
            <a:ext cx="2024700" cy="65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Neptune is the eighth planet from the Sun</a:t>
            </a:r>
            <a:endParaRPr>
              <a:solidFill>
                <a:schemeClr val="dk1"/>
              </a:solidFill>
              <a:latin typeface="Nunito Medium"/>
              <a:ea typeface="Nunito Medium"/>
              <a:cs typeface="Nunito Medium"/>
              <a:sym typeface="Nunito Medium"/>
            </a:endParaRPr>
          </a:p>
        </p:txBody>
      </p:sp>
      <p:sp>
        <p:nvSpPr>
          <p:cNvPr id="452" name="Google Shape;452;p50"/>
          <p:cNvSpPr txBox="1"/>
          <p:nvPr/>
        </p:nvSpPr>
        <p:spPr>
          <a:xfrm>
            <a:off x="3581300" y="1393375"/>
            <a:ext cx="2024700" cy="65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Despite being red, Mars is very cold</a:t>
            </a:r>
            <a:endParaRPr>
              <a:solidFill>
                <a:schemeClr val="dk1"/>
              </a:solidFill>
              <a:latin typeface="Nunito Medium"/>
              <a:ea typeface="Nunito Medium"/>
              <a:cs typeface="Nunito Medium"/>
              <a:sym typeface="Nunito Medium"/>
            </a:endParaRPr>
          </a:p>
        </p:txBody>
      </p:sp>
      <p:sp>
        <p:nvSpPr>
          <p:cNvPr id="453" name="Google Shape;453;p50"/>
          <p:cNvSpPr txBox="1"/>
          <p:nvPr/>
        </p:nvSpPr>
        <p:spPr>
          <a:xfrm>
            <a:off x="3581300" y="3761800"/>
            <a:ext cx="2024700" cy="65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Mercury is the closest planet to the Sun</a:t>
            </a:r>
            <a:endParaRPr>
              <a:solidFill>
                <a:schemeClr val="dk1"/>
              </a:solidFill>
              <a:latin typeface="Nunito Medium"/>
              <a:ea typeface="Nunito Medium"/>
              <a:cs typeface="Nunito Medium"/>
              <a:sym typeface="Nunito Medium"/>
            </a:endParaRPr>
          </a:p>
        </p:txBody>
      </p:sp>
      <p:sp>
        <p:nvSpPr>
          <p:cNvPr id="454" name="Google Shape;454;p50"/>
          <p:cNvSpPr txBox="1"/>
          <p:nvPr/>
        </p:nvSpPr>
        <p:spPr>
          <a:xfrm>
            <a:off x="5983677" y="3761800"/>
            <a:ext cx="2024700" cy="652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Jupiter is the biggest planet of them all</a:t>
            </a:r>
            <a:endParaRPr>
              <a:solidFill>
                <a:schemeClr val="dk1"/>
              </a:solidFill>
              <a:latin typeface="Nunito Medium"/>
              <a:ea typeface="Nunito Medium"/>
              <a:cs typeface="Nunito Medium"/>
              <a:sym typeface="Nunito Medium"/>
            </a:endParaRPr>
          </a:p>
        </p:txBody>
      </p:sp>
      <p:sp>
        <p:nvSpPr>
          <p:cNvPr id="455" name="Google Shape;455;p50"/>
          <p:cNvSpPr txBox="1"/>
          <p:nvPr/>
        </p:nvSpPr>
        <p:spPr>
          <a:xfrm>
            <a:off x="3581300" y="1988368"/>
            <a:ext cx="20247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Purpose</a:t>
            </a:r>
            <a:endParaRPr sz="2200">
              <a:solidFill>
                <a:schemeClr val="dk1"/>
              </a:solidFill>
              <a:latin typeface="Rubik SemiBold"/>
              <a:ea typeface="Rubik SemiBold"/>
              <a:cs typeface="Rubik SemiBold"/>
              <a:sym typeface="Rubik SemiBold"/>
            </a:endParaRPr>
          </a:p>
        </p:txBody>
      </p:sp>
      <p:sp>
        <p:nvSpPr>
          <p:cNvPr id="456" name="Google Shape;456;p50"/>
          <p:cNvSpPr txBox="1"/>
          <p:nvPr/>
        </p:nvSpPr>
        <p:spPr>
          <a:xfrm>
            <a:off x="1135625" y="2480985"/>
            <a:ext cx="1394100" cy="947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Main points</a:t>
            </a:r>
            <a:endParaRPr sz="2200">
              <a:solidFill>
                <a:schemeClr val="dk1"/>
              </a:solidFill>
              <a:latin typeface="Rubik SemiBold"/>
              <a:ea typeface="Rubik SemiBold"/>
              <a:cs typeface="Rubik SemiBold"/>
              <a:sym typeface="Rubik SemiBold"/>
            </a:endParaRPr>
          </a:p>
        </p:txBody>
      </p:sp>
      <p:sp>
        <p:nvSpPr>
          <p:cNvPr id="457" name="Google Shape;457;p50"/>
          <p:cNvSpPr txBox="1"/>
          <p:nvPr/>
        </p:nvSpPr>
        <p:spPr>
          <a:xfrm>
            <a:off x="5983679" y="1988368"/>
            <a:ext cx="20247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Structure</a:t>
            </a:r>
            <a:endParaRPr sz="2200">
              <a:solidFill>
                <a:schemeClr val="dk1"/>
              </a:solidFill>
              <a:latin typeface="Rubik SemiBold"/>
              <a:ea typeface="Rubik SemiBold"/>
              <a:cs typeface="Rubik SemiBold"/>
              <a:sym typeface="Rubik SemiBold"/>
            </a:endParaRPr>
          </a:p>
        </p:txBody>
      </p:sp>
      <p:sp>
        <p:nvSpPr>
          <p:cNvPr id="458" name="Google Shape;458;p50"/>
          <p:cNvSpPr txBox="1"/>
          <p:nvPr/>
        </p:nvSpPr>
        <p:spPr>
          <a:xfrm>
            <a:off x="3581300" y="3428074"/>
            <a:ext cx="20247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Research</a:t>
            </a:r>
            <a:endParaRPr sz="2200">
              <a:solidFill>
                <a:schemeClr val="dk1"/>
              </a:solidFill>
              <a:latin typeface="Rubik SemiBold"/>
              <a:ea typeface="Rubik SemiBold"/>
              <a:cs typeface="Rubik SemiBold"/>
              <a:sym typeface="Rubik SemiBold"/>
            </a:endParaRPr>
          </a:p>
        </p:txBody>
      </p:sp>
      <p:sp>
        <p:nvSpPr>
          <p:cNvPr id="459" name="Google Shape;459;p50"/>
          <p:cNvSpPr txBox="1"/>
          <p:nvPr/>
        </p:nvSpPr>
        <p:spPr>
          <a:xfrm>
            <a:off x="5983679" y="3428074"/>
            <a:ext cx="20247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Importance</a:t>
            </a:r>
            <a:endParaRPr sz="2200">
              <a:solidFill>
                <a:schemeClr val="dk1"/>
              </a:solidFill>
              <a:latin typeface="Rubik SemiBold"/>
              <a:ea typeface="Rubik SemiBold"/>
              <a:cs typeface="Rubik SemiBold"/>
              <a:sym typeface="Rubik SemiBold"/>
            </a:endParaRPr>
          </a:p>
        </p:txBody>
      </p:sp>
      <p:cxnSp>
        <p:nvCxnSpPr>
          <p:cNvPr id="460" name="Google Shape;460;p50"/>
          <p:cNvCxnSpPr>
            <a:stCxn id="456" idx="3"/>
            <a:endCxn id="455" idx="2"/>
          </p:cNvCxnSpPr>
          <p:nvPr/>
        </p:nvCxnSpPr>
        <p:spPr>
          <a:xfrm flipH="1" rot="10800000">
            <a:off x="2529725" y="2480835"/>
            <a:ext cx="2064000" cy="473700"/>
          </a:xfrm>
          <a:prstGeom prst="bentConnector2">
            <a:avLst/>
          </a:prstGeom>
          <a:noFill/>
          <a:ln cap="flat" cmpd="sng" w="19050">
            <a:solidFill>
              <a:schemeClr val="accent2"/>
            </a:solidFill>
            <a:prstDash val="solid"/>
            <a:round/>
            <a:headEnd len="med" w="med" type="none"/>
            <a:tailEnd len="med" w="med" type="none"/>
          </a:ln>
        </p:spPr>
      </p:cxnSp>
      <p:cxnSp>
        <p:nvCxnSpPr>
          <p:cNvPr id="461" name="Google Shape;461;p50"/>
          <p:cNvCxnSpPr>
            <a:stCxn id="456" idx="3"/>
            <a:endCxn id="458" idx="0"/>
          </p:cNvCxnSpPr>
          <p:nvPr/>
        </p:nvCxnSpPr>
        <p:spPr>
          <a:xfrm>
            <a:off x="2529725" y="2954535"/>
            <a:ext cx="2064000" cy="473400"/>
          </a:xfrm>
          <a:prstGeom prst="bentConnector2">
            <a:avLst/>
          </a:prstGeom>
          <a:noFill/>
          <a:ln cap="flat" cmpd="sng" w="19050">
            <a:solidFill>
              <a:schemeClr val="accent2"/>
            </a:solidFill>
            <a:prstDash val="solid"/>
            <a:round/>
            <a:headEnd len="med" w="med" type="none"/>
            <a:tailEnd len="med" w="med" type="none"/>
          </a:ln>
        </p:spPr>
      </p:cxnSp>
      <p:cxnSp>
        <p:nvCxnSpPr>
          <p:cNvPr id="462" name="Google Shape;462;p50"/>
          <p:cNvCxnSpPr>
            <a:stCxn id="456" idx="3"/>
            <a:endCxn id="457" idx="2"/>
          </p:cNvCxnSpPr>
          <p:nvPr/>
        </p:nvCxnSpPr>
        <p:spPr>
          <a:xfrm flipH="1" rot="10800000">
            <a:off x="2529725" y="2480835"/>
            <a:ext cx="4466400" cy="473700"/>
          </a:xfrm>
          <a:prstGeom prst="bentConnector2">
            <a:avLst/>
          </a:prstGeom>
          <a:noFill/>
          <a:ln cap="flat" cmpd="sng" w="19050">
            <a:solidFill>
              <a:schemeClr val="accent2"/>
            </a:solidFill>
            <a:prstDash val="solid"/>
            <a:round/>
            <a:headEnd len="med" w="med" type="none"/>
            <a:tailEnd len="med" w="med" type="none"/>
          </a:ln>
        </p:spPr>
      </p:cxnSp>
      <p:cxnSp>
        <p:nvCxnSpPr>
          <p:cNvPr id="463" name="Google Shape;463;p50"/>
          <p:cNvCxnSpPr>
            <a:stCxn id="456" idx="3"/>
            <a:endCxn id="459" idx="0"/>
          </p:cNvCxnSpPr>
          <p:nvPr/>
        </p:nvCxnSpPr>
        <p:spPr>
          <a:xfrm>
            <a:off x="2529725" y="2954535"/>
            <a:ext cx="4466400" cy="473400"/>
          </a:xfrm>
          <a:prstGeom prst="bentConnector2">
            <a:avLst/>
          </a:prstGeom>
          <a:noFill/>
          <a:ln cap="flat" cmpd="sng" w="19050">
            <a:solidFill>
              <a:schemeClr val="accent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1"/>
          <p:cNvSpPr txBox="1"/>
          <p:nvPr>
            <p:ph idx="2" type="subTitle"/>
          </p:nvPr>
        </p:nvSpPr>
        <p:spPr>
          <a:xfrm>
            <a:off x="3510900" y="1990306"/>
            <a:ext cx="2122200" cy="8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Venus is a hot planet</a:t>
            </a:r>
            <a:endParaRPr/>
          </a:p>
        </p:txBody>
      </p:sp>
      <p:sp>
        <p:nvSpPr>
          <p:cNvPr id="469" name="Google Shape;469;p51"/>
          <p:cNvSpPr txBox="1"/>
          <p:nvPr>
            <p:ph idx="5" type="subTitle"/>
          </p:nvPr>
        </p:nvSpPr>
        <p:spPr>
          <a:xfrm>
            <a:off x="5937900" y="1990306"/>
            <a:ext cx="2122200" cy="8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an ice giant. It’s the eighth planet from the Sun</a:t>
            </a:r>
            <a:endParaRPr/>
          </a:p>
        </p:txBody>
      </p:sp>
      <p:sp>
        <p:nvSpPr>
          <p:cNvPr id="470" name="Google Shape;470;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Fiction textual genres</a:t>
            </a:r>
            <a:endParaRPr/>
          </a:p>
        </p:txBody>
      </p:sp>
      <p:sp>
        <p:nvSpPr>
          <p:cNvPr id="471" name="Google Shape;471;p51"/>
          <p:cNvSpPr txBox="1"/>
          <p:nvPr>
            <p:ph idx="1" type="subTitle"/>
          </p:nvPr>
        </p:nvSpPr>
        <p:spPr>
          <a:xfrm>
            <a:off x="1083900" y="1990306"/>
            <a:ext cx="2122200" cy="8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full of iron oxide dust. Despite being red, Mars is very cold</a:t>
            </a:r>
            <a:endParaRPr/>
          </a:p>
        </p:txBody>
      </p:sp>
      <p:sp>
        <p:nvSpPr>
          <p:cNvPr id="472" name="Google Shape;472;p51"/>
          <p:cNvSpPr txBox="1"/>
          <p:nvPr>
            <p:ph idx="3" type="subTitle"/>
          </p:nvPr>
        </p:nvSpPr>
        <p:spPr>
          <a:xfrm>
            <a:off x="1083900" y="3420531"/>
            <a:ext cx="2122200" cy="8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sp>
        <p:nvSpPr>
          <p:cNvPr id="473" name="Google Shape;473;p51"/>
          <p:cNvSpPr txBox="1"/>
          <p:nvPr>
            <p:ph idx="4" type="subTitle"/>
          </p:nvPr>
        </p:nvSpPr>
        <p:spPr>
          <a:xfrm>
            <a:off x="3510900" y="3420531"/>
            <a:ext cx="2122200" cy="8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very beautiful rings</a:t>
            </a:r>
            <a:endParaRPr/>
          </a:p>
        </p:txBody>
      </p:sp>
      <p:sp>
        <p:nvSpPr>
          <p:cNvPr id="474" name="Google Shape;474;p51"/>
          <p:cNvSpPr txBox="1"/>
          <p:nvPr>
            <p:ph idx="6" type="subTitle"/>
          </p:nvPr>
        </p:nvSpPr>
        <p:spPr>
          <a:xfrm>
            <a:off x="5937900" y="3420531"/>
            <a:ext cx="2122200" cy="83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of them all</a:t>
            </a:r>
            <a:endParaRPr/>
          </a:p>
        </p:txBody>
      </p:sp>
      <p:sp>
        <p:nvSpPr>
          <p:cNvPr id="475" name="Google Shape;475;p51"/>
          <p:cNvSpPr txBox="1"/>
          <p:nvPr>
            <p:ph idx="7" type="subTitle"/>
          </p:nvPr>
        </p:nvSpPr>
        <p:spPr>
          <a:xfrm>
            <a:off x="1083900" y="1656600"/>
            <a:ext cx="2122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76" name="Google Shape;476;p51"/>
          <p:cNvSpPr txBox="1"/>
          <p:nvPr>
            <p:ph idx="8" type="subTitle"/>
          </p:nvPr>
        </p:nvSpPr>
        <p:spPr>
          <a:xfrm>
            <a:off x="3510900" y="1656600"/>
            <a:ext cx="2122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77" name="Google Shape;477;p51"/>
          <p:cNvSpPr txBox="1"/>
          <p:nvPr>
            <p:ph idx="9" type="subTitle"/>
          </p:nvPr>
        </p:nvSpPr>
        <p:spPr>
          <a:xfrm>
            <a:off x="5937900" y="1656600"/>
            <a:ext cx="2122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478" name="Google Shape;478;p51"/>
          <p:cNvSpPr txBox="1"/>
          <p:nvPr>
            <p:ph idx="13" type="subTitle"/>
          </p:nvPr>
        </p:nvSpPr>
        <p:spPr>
          <a:xfrm>
            <a:off x="1083900" y="3086800"/>
            <a:ext cx="2122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79" name="Google Shape;479;p51"/>
          <p:cNvSpPr txBox="1"/>
          <p:nvPr>
            <p:ph idx="14" type="subTitle"/>
          </p:nvPr>
        </p:nvSpPr>
        <p:spPr>
          <a:xfrm>
            <a:off x="3510900" y="3086800"/>
            <a:ext cx="2122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480" name="Google Shape;480;p51"/>
          <p:cNvSpPr txBox="1"/>
          <p:nvPr>
            <p:ph idx="15" type="subTitle"/>
          </p:nvPr>
        </p:nvSpPr>
        <p:spPr>
          <a:xfrm>
            <a:off x="5937900" y="3086800"/>
            <a:ext cx="2122200" cy="4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pic>
        <p:nvPicPr>
          <p:cNvPr id="481" name="Google Shape;481;p51"/>
          <p:cNvPicPr preferRelativeResize="0"/>
          <p:nvPr/>
        </p:nvPicPr>
        <p:blipFill>
          <a:blip r:embed="rId3">
            <a:alphaModFix/>
          </a:blip>
          <a:stretch>
            <a:fillRect/>
          </a:stretch>
        </p:blipFill>
        <p:spPr>
          <a:xfrm rot="7">
            <a:off x="8150523" y="1105035"/>
            <a:ext cx="424227" cy="409078"/>
          </a:xfrm>
          <a:prstGeom prst="rect">
            <a:avLst/>
          </a:prstGeom>
          <a:noFill/>
          <a:ln>
            <a:noFill/>
          </a:ln>
          <a:effectLst>
            <a:outerShdw rotWithShape="0" algn="bl" dir="3000000" dist="47625">
              <a:srgbClr val="000000">
                <a:alpha val="29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2"/>
          <p:cNvSpPr txBox="1"/>
          <p:nvPr>
            <p:ph type="title"/>
          </p:nvPr>
        </p:nvSpPr>
        <p:spPr>
          <a:xfrm>
            <a:off x="1623450" y="1649550"/>
            <a:ext cx="5897100" cy="184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a:t>
            </a:r>
            <a:r>
              <a:rPr lang="en"/>
              <a:t>wesome words</a:t>
            </a:r>
            <a:endParaRPr/>
          </a:p>
        </p:txBody>
      </p:sp>
      <p:grpSp>
        <p:nvGrpSpPr>
          <p:cNvPr id="487" name="Google Shape;487;p52"/>
          <p:cNvGrpSpPr/>
          <p:nvPr/>
        </p:nvGrpSpPr>
        <p:grpSpPr>
          <a:xfrm>
            <a:off x="6549424" y="3654676"/>
            <a:ext cx="3614116" cy="1583998"/>
            <a:chOff x="2545900" y="5788546"/>
            <a:chExt cx="4933946" cy="2162750"/>
          </a:xfrm>
        </p:grpSpPr>
        <p:sp>
          <p:nvSpPr>
            <p:cNvPr id="488" name="Google Shape;488;p52"/>
            <p:cNvSpPr/>
            <p:nvPr/>
          </p:nvSpPr>
          <p:spPr>
            <a:xfrm>
              <a:off x="2545909" y="5793029"/>
              <a:ext cx="4933907" cy="2153787"/>
            </a:xfrm>
            <a:custGeom>
              <a:rect b="b" l="l" r="r" t="t"/>
              <a:pathLst>
                <a:path extrusionOk="0" h="11491" w="26324">
                  <a:moveTo>
                    <a:pt x="5963" y="10178"/>
                  </a:moveTo>
                  <a:cubicBezTo>
                    <a:pt x="5963" y="10178"/>
                    <a:pt x="5963" y="10178"/>
                    <a:pt x="5963" y="10178"/>
                  </a:cubicBezTo>
                  <a:lnTo>
                    <a:pt x="5963" y="10178"/>
                  </a:lnTo>
                  <a:cubicBezTo>
                    <a:pt x="5963" y="10178"/>
                    <a:pt x="5963" y="10178"/>
                    <a:pt x="5963" y="10178"/>
                  </a:cubicBezTo>
                  <a:cubicBezTo>
                    <a:pt x="5963" y="10178"/>
                    <a:pt x="5963" y="10178"/>
                    <a:pt x="5963" y="10178"/>
                  </a:cubicBezTo>
                  <a:lnTo>
                    <a:pt x="5963" y="10178"/>
                  </a:lnTo>
                  <a:cubicBezTo>
                    <a:pt x="5963" y="10178"/>
                    <a:pt x="5963" y="10178"/>
                    <a:pt x="5963" y="10178"/>
                  </a:cubicBezTo>
                  <a:close/>
                  <a:moveTo>
                    <a:pt x="6236" y="10186"/>
                  </a:moveTo>
                  <a:lnTo>
                    <a:pt x="6236" y="10186"/>
                  </a:lnTo>
                  <a:cubicBezTo>
                    <a:pt x="6236" y="10186"/>
                    <a:pt x="6236" y="10186"/>
                    <a:pt x="6236" y="10186"/>
                  </a:cubicBezTo>
                  <a:cubicBezTo>
                    <a:pt x="6236" y="10186"/>
                    <a:pt x="6236" y="10186"/>
                    <a:pt x="6236" y="10186"/>
                  </a:cubicBezTo>
                  <a:close/>
                  <a:moveTo>
                    <a:pt x="2060" y="1"/>
                  </a:moveTo>
                  <a:lnTo>
                    <a:pt x="2060" y="19"/>
                  </a:lnTo>
                  <a:cubicBezTo>
                    <a:pt x="1905" y="63"/>
                    <a:pt x="1938" y="203"/>
                    <a:pt x="1953" y="311"/>
                  </a:cubicBezTo>
                  <a:cubicBezTo>
                    <a:pt x="1967" y="418"/>
                    <a:pt x="2060" y="432"/>
                    <a:pt x="2152" y="432"/>
                  </a:cubicBezTo>
                  <a:cubicBezTo>
                    <a:pt x="2229" y="432"/>
                    <a:pt x="2307" y="432"/>
                    <a:pt x="2384" y="447"/>
                  </a:cubicBezTo>
                  <a:cubicBezTo>
                    <a:pt x="2399" y="602"/>
                    <a:pt x="2429" y="757"/>
                    <a:pt x="2443" y="908"/>
                  </a:cubicBezTo>
                  <a:lnTo>
                    <a:pt x="2443" y="971"/>
                  </a:lnTo>
                  <a:cubicBezTo>
                    <a:pt x="2443" y="1001"/>
                    <a:pt x="2458" y="1015"/>
                    <a:pt x="2458" y="1049"/>
                  </a:cubicBezTo>
                  <a:cubicBezTo>
                    <a:pt x="2443" y="1078"/>
                    <a:pt x="2443" y="1093"/>
                    <a:pt x="2477" y="1108"/>
                  </a:cubicBezTo>
                  <a:lnTo>
                    <a:pt x="2477" y="1694"/>
                  </a:lnTo>
                  <a:cubicBezTo>
                    <a:pt x="2477" y="1739"/>
                    <a:pt x="2458" y="1801"/>
                    <a:pt x="2536" y="1831"/>
                  </a:cubicBezTo>
                  <a:lnTo>
                    <a:pt x="2521" y="1831"/>
                  </a:lnTo>
                  <a:cubicBezTo>
                    <a:pt x="2458" y="1923"/>
                    <a:pt x="2477" y="2015"/>
                    <a:pt x="2491" y="2108"/>
                  </a:cubicBezTo>
                  <a:lnTo>
                    <a:pt x="2491" y="2185"/>
                  </a:lnTo>
                  <a:lnTo>
                    <a:pt x="2491" y="2462"/>
                  </a:lnTo>
                  <a:lnTo>
                    <a:pt x="2491" y="2539"/>
                  </a:lnTo>
                  <a:cubicBezTo>
                    <a:pt x="2491" y="2617"/>
                    <a:pt x="2491" y="2709"/>
                    <a:pt x="2506" y="2801"/>
                  </a:cubicBezTo>
                  <a:lnTo>
                    <a:pt x="2506" y="2816"/>
                  </a:lnTo>
                  <a:cubicBezTo>
                    <a:pt x="2458" y="2986"/>
                    <a:pt x="2491" y="3156"/>
                    <a:pt x="2477" y="3322"/>
                  </a:cubicBezTo>
                  <a:lnTo>
                    <a:pt x="2477" y="3355"/>
                  </a:lnTo>
                  <a:lnTo>
                    <a:pt x="2477" y="3432"/>
                  </a:lnTo>
                  <a:lnTo>
                    <a:pt x="2477" y="3491"/>
                  </a:lnTo>
                  <a:cubicBezTo>
                    <a:pt x="2458" y="3598"/>
                    <a:pt x="2429" y="3691"/>
                    <a:pt x="2443" y="3783"/>
                  </a:cubicBezTo>
                  <a:lnTo>
                    <a:pt x="2443" y="3831"/>
                  </a:lnTo>
                  <a:cubicBezTo>
                    <a:pt x="2443" y="3953"/>
                    <a:pt x="2429" y="4078"/>
                    <a:pt x="2414" y="4200"/>
                  </a:cubicBezTo>
                  <a:lnTo>
                    <a:pt x="2414" y="4263"/>
                  </a:lnTo>
                  <a:cubicBezTo>
                    <a:pt x="2384" y="4322"/>
                    <a:pt x="2384" y="4399"/>
                    <a:pt x="2384" y="4462"/>
                  </a:cubicBezTo>
                  <a:cubicBezTo>
                    <a:pt x="2292" y="4462"/>
                    <a:pt x="2181" y="4477"/>
                    <a:pt x="2089" y="4477"/>
                  </a:cubicBezTo>
                  <a:cubicBezTo>
                    <a:pt x="2030" y="4477"/>
                    <a:pt x="1982" y="4477"/>
                    <a:pt x="1967" y="4539"/>
                  </a:cubicBezTo>
                  <a:cubicBezTo>
                    <a:pt x="1923" y="4632"/>
                    <a:pt x="1923" y="4739"/>
                    <a:pt x="1967" y="4831"/>
                  </a:cubicBezTo>
                  <a:cubicBezTo>
                    <a:pt x="1985" y="4885"/>
                    <a:pt x="2023" y="4896"/>
                    <a:pt x="2064" y="4896"/>
                  </a:cubicBezTo>
                  <a:cubicBezTo>
                    <a:pt x="2094" y="4896"/>
                    <a:pt x="2126" y="4890"/>
                    <a:pt x="2152" y="4890"/>
                  </a:cubicBezTo>
                  <a:lnTo>
                    <a:pt x="4444" y="4890"/>
                  </a:lnTo>
                  <a:cubicBezTo>
                    <a:pt x="4322" y="5137"/>
                    <a:pt x="4396" y="5278"/>
                    <a:pt x="4658" y="5278"/>
                  </a:cubicBezTo>
                  <a:cubicBezTo>
                    <a:pt x="4720" y="5278"/>
                    <a:pt x="4765" y="5292"/>
                    <a:pt x="4827" y="5292"/>
                  </a:cubicBezTo>
                  <a:cubicBezTo>
                    <a:pt x="4875" y="5414"/>
                    <a:pt x="4875" y="5554"/>
                    <a:pt x="4920" y="5676"/>
                  </a:cubicBezTo>
                  <a:cubicBezTo>
                    <a:pt x="4920" y="5739"/>
                    <a:pt x="4934" y="5798"/>
                    <a:pt x="4934" y="5861"/>
                  </a:cubicBezTo>
                  <a:lnTo>
                    <a:pt x="4934" y="5905"/>
                  </a:lnTo>
                  <a:cubicBezTo>
                    <a:pt x="4920" y="5938"/>
                    <a:pt x="4920" y="5968"/>
                    <a:pt x="4949" y="5997"/>
                  </a:cubicBezTo>
                  <a:lnTo>
                    <a:pt x="4949" y="6060"/>
                  </a:lnTo>
                  <a:lnTo>
                    <a:pt x="4949" y="6798"/>
                  </a:lnTo>
                  <a:lnTo>
                    <a:pt x="4949" y="6827"/>
                  </a:lnTo>
                  <a:lnTo>
                    <a:pt x="4949" y="7030"/>
                  </a:lnTo>
                  <a:lnTo>
                    <a:pt x="4949" y="7089"/>
                  </a:lnTo>
                  <a:cubicBezTo>
                    <a:pt x="4949" y="7182"/>
                    <a:pt x="4934" y="7289"/>
                    <a:pt x="4934" y="7381"/>
                  </a:cubicBezTo>
                  <a:lnTo>
                    <a:pt x="4934" y="7444"/>
                  </a:lnTo>
                  <a:cubicBezTo>
                    <a:pt x="4920" y="7506"/>
                    <a:pt x="4920" y="7551"/>
                    <a:pt x="4920" y="7613"/>
                  </a:cubicBezTo>
                  <a:lnTo>
                    <a:pt x="4920" y="7643"/>
                  </a:lnTo>
                  <a:cubicBezTo>
                    <a:pt x="4875" y="7706"/>
                    <a:pt x="4905" y="7768"/>
                    <a:pt x="4890" y="7827"/>
                  </a:cubicBezTo>
                  <a:cubicBezTo>
                    <a:pt x="4890" y="7827"/>
                    <a:pt x="4890" y="7842"/>
                    <a:pt x="4875" y="7861"/>
                  </a:cubicBezTo>
                  <a:cubicBezTo>
                    <a:pt x="4857" y="7905"/>
                    <a:pt x="4842" y="7968"/>
                    <a:pt x="4827" y="8027"/>
                  </a:cubicBezTo>
                  <a:cubicBezTo>
                    <a:pt x="4798" y="8045"/>
                    <a:pt x="4765" y="8045"/>
                    <a:pt x="4735" y="8045"/>
                  </a:cubicBezTo>
                  <a:cubicBezTo>
                    <a:pt x="4366" y="8045"/>
                    <a:pt x="4396" y="8045"/>
                    <a:pt x="4396" y="8396"/>
                  </a:cubicBezTo>
                  <a:lnTo>
                    <a:pt x="292" y="8396"/>
                  </a:lnTo>
                  <a:cubicBezTo>
                    <a:pt x="152" y="8396"/>
                    <a:pt x="60" y="8429"/>
                    <a:pt x="30" y="8566"/>
                  </a:cubicBezTo>
                  <a:cubicBezTo>
                    <a:pt x="30" y="8765"/>
                    <a:pt x="93" y="8842"/>
                    <a:pt x="292" y="8842"/>
                  </a:cubicBezTo>
                  <a:lnTo>
                    <a:pt x="447" y="8842"/>
                  </a:lnTo>
                  <a:cubicBezTo>
                    <a:pt x="447" y="8920"/>
                    <a:pt x="521" y="8968"/>
                    <a:pt x="554" y="9027"/>
                  </a:cubicBezTo>
                  <a:lnTo>
                    <a:pt x="584" y="9027"/>
                  </a:lnTo>
                  <a:cubicBezTo>
                    <a:pt x="584" y="9060"/>
                    <a:pt x="584" y="9104"/>
                    <a:pt x="613" y="9119"/>
                  </a:cubicBezTo>
                  <a:cubicBezTo>
                    <a:pt x="632" y="9134"/>
                    <a:pt x="632" y="9134"/>
                    <a:pt x="646" y="9152"/>
                  </a:cubicBezTo>
                  <a:lnTo>
                    <a:pt x="646" y="9211"/>
                  </a:lnTo>
                  <a:cubicBezTo>
                    <a:pt x="646" y="9245"/>
                    <a:pt x="676" y="9259"/>
                    <a:pt x="705" y="9274"/>
                  </a:cubicBezTo>
                  <a:cubicBezTo>
                    <a:pt x="705" y="9304"/>
                    <a:pt x="691" y="9352"/>
                    <a:pt x="739" y="9381"/>
                  </a:cubicBezTo>
                  <a:cubicBezTo>
                    <a:pt x="753" y="9473"/>
                    <a:pt x="798" y="9551"/>
                    <a:pt x="798" y="9658"/>
                  </a:cubicBezTo>
                  <a:cubicBezTo>
                    <a:pt x="798" y="9673"/>
                    <a:pt x="798" y="9687"/>
                    <a:pt x="831" y="9706"/>
                  </a:cubicBezTo>
                  <a:lnTo>
                    <a:pt x="831" y="9798"/>
                  </a:lnTo>
                  <a:lnTo>
                    <a:pt x="831" y="9828"/>
                  </a:lnTo>
                  <a:lnTo>
                    <a:pt x="831" y="10182"/>
                  </a:lnTo>
                  <a:cubicBezTo>
                    <a:pt x="816" y="10182"/>
                    <a:pt x="816" y="10197"/>
                    <a:pt x="816" y="10211"/>
                  </a:cubicBezTo>
                  <a:cubicBezTo>
                    <a:pt x="783" y="10274"/>
                    <a:pt x="768" y="10333"/>
                    <a:pt x="768" y="10411"/>
                  </a:cubicBezTo>
                  <a:lnTo>
                    <a:pt x="768" y="10444"/>
                  </a:lnTo>
                  <a:lnTo>
                    <a:pt x="768" y="10518"/>
                  </a:lnTo>
                  <a:cubicBezTo>
                    <a:pt x="739" y="10536"/>
                    <a:pt x="724" y="10536"/>
                    <a:pt x="705" y="10566"/>
                  </a:cubicBezTo>
                  <a:cubicBezTo>
                    <a:pt x="691" y="10610"/>
                    <a:pt x="661" y="10658"/>
                    <a:pt x="646" y="10702"/>
                  </a:cubicBezTo>
                  <a:cubicBezTo>
                    <a:pt x="632" y="10721"/>
                    <a:pt x="632" y="10735"/>
                    <a:pt x="613" y="10735"/>
                  </a:cubicBezTo>
                  <a:cubicBezTo>
                    <a:pt x="613" y="10750"/>
                    <a:pt x="598" y="10780"/>
                    <a:pt x="584" y="10794"/>
                  </a:cubicBezTo>
                  <a:cubicBezTo>
                    <a:pt x="554" y="10813"/>
                    <a:pt x="554" y="10857"/>
                    <a:pt x="554" y="10887"/>
                  </a:cubicBezTo>
                  <a:cubicBezTo>
                    <a:pt x="539" y="10887"/>
                    <a:pt x="521" y="10905"/>
                    <a:pt x="506" y="10905"/>
                  </a:cubicBezTo>
                  <a:cubicBezTo>
                    <a:pt x="477" y="10964"/>
                    <a:pt x="447" y="11012"/>
                    <a:pt x="414" y="11056"/>
                  </a:cubicBezTo>
                  <a:lnTo>
                    <a:pt x="244" y="11056"/>
                  </a:lnTo>
                  <a:cubicBezTo>
                    <a:pt x="152" y="11056"/>
                    <a:pt x="78" y="11071"/>
                    <a:pt x="45" y="11182"/>
                  </a:cubicBezTo>
                  <a:cubicBezTo>
                    <a:pt x="1" y="11381"/>
                    <a:pt x="60" y="11488"/>
                    <a:pt x="277" y="11488"/>
                  </a:cubicBezTo>
                  <a:cubicBezTo>
                    <a:pt x="399" y="11488"/>
                    <a:pt x="521" y="11473"/>
                    <a:pt x="646" y="11473"/>
                  </a:cubicBezTo>
                  <a:lnTo>
                    <a:pt x="8916" y="11473"/>
                  </a:lnTo>
                  <a:cubicBezTo>
                    <a:pt x="8964" y="11473"/>
                    <a:pt x="9008" y="11459"/>
                    <a:pt x="9056" y="11459"/>
                  </a:cubicBezTo>
                  <a:cubicBezTo>
                    <a:pt x="9455" y="11459"/>
                    <a:pt x="9857" y="11459"/>
                    <a:pt x="10256" y="11473"/>
                  </a:cubicBezTo>
                  <a:lnTo>
                    <a:pt x="10732" y="11473"/>
                  </a:lnTo>
                  <a:cubicBezTo>
                    <a:pt x="10749" y="11482"/>
                    <a:pt x="10772" y="11490"/>
                    <a:pt x="10797" y="11490"/>
                  </a:cubicBezTo>
                  <a:cubicBezTo>
                    <a:pt x="10815" y="11490"/>
                    <a:pt x="10835" y="11486"/>
                    <a:pt x="10854" y="11473"/>
                  </a:cubicBezTo>
                  <a:cubicBezTo>
                    <a:pt x="10902" y="11488"/>
                    <a:pt x="10964" y="11488"/>
                    <a:pt x="11009" y="11488"/>
                  </a:cubicBezTo>
                  <a:lnTo>
                    <a:pt x="21035" y="11488"/>
                  </a:lnTo>
                  <a:cubicBezTo>
                    <a:pt x="21094" y="11488"/>
                    <a:pt x="21142" y="11488"/>
                    <a:pt x="21205" y="11473"/>
                  </a:cubicBezTo>
                  <a:cubicBezTo>
                    <a:pt x="21249" y="11488"/>
                    <a:pt x="21312" y="11488"/>
                    <a:pt x="21371" y="11488"/>
                  </a:cubicBezTo>
                  <a:lnTo>
                    <a:pt x="25507" y="11488"/>
                  </a:lnTo>
                  <a:cubicBezTo>
                    <a:pt x="25677" y="11488"/>
                    <a:pt x="25832" y="11459"/>
                    <a:pt x="25910" y="11304"/>
                  </a:cubicBezTo>
                  <a:cubicBezTo>
                    <a:pt x="26046" y="11056"/>
                    <a:pt x="26139" y="10813"/>
                    <a:pt x="26216" y="10551"/>
                  </a:cubicBezTo>
                  <a:cubicBezTo>
                    <a:pt x="26246" y="10425"/>
                    <a:pt x="26231" y="10304"/>
                    <a:pt x="26323" y="10211"/>
                  </a:cubicBezTo>
                  <a:lnTo>
                    <a:pt x="26323" y="9798"/>
                  </a:lnTo>
                  <a:lnTo>
                    <a:pt x="26323" y="9566"/>
                  </a:lnTo>
                  <a:cubicBezTo>
                    <a:pt x="26294" y="9521"/>
                    <a:pt x="26279" y="9459"/>
                    <a:pt x="26260" y="9411"/>
                  </a:cubicBezTo>
                  <a:cubicBezTo>
                    <a:pt x="26201" y="9060"/>
                    <a:pt x="26109" y="8735"/>
                    <a:pt x="25862" y="8473"/>
                  </a:cubicBezTo>
                  <a:cubicBezTo>
                    <a:pt x="25847" y="8444"/>
                    <a:pt x="25847" y="8444"/>
                    <a:pt x="25817" y="8444"/>
                  </a:cubicBezTo>
                  <a:lnTo>
                    <a:pt x="25799" y="8429"/>
                  </a:lnTo>
                  <a:cubicBezTo>
                    <a:pt x="25792" y="8413"/>
                    <a:pt x="25782" y="8409"/>
                    <a:pt x="25771" y="8409"/>
                  </a:cubicBezTo>
                  <a:cubicBezTo>
                    <a:pt x="25760" y="8409"/>
                    <a:pt x="25748" y="8414"/>
                    <a:pt x="25740" y="8414"/>
                  </a:cubicBezTo>
                  <a:cubicBezTo>
                    <a:pt x="25715" y="8397"/>
                    <a:pt x="25686" y="8393"/>
                    <a:pt x="25658" y="8393"/>
                  </a:cubicBezTo>
                  <a:cubicBezTo>
                    <a:pt x="25633" y="8393"/>
                    <a:pt x="25608" y="8396"/>
                    <a:pt x="25585" y="8396"/>
                  </a:cubicBezTo>
                  <a:cubicBezTo>
                    <a:pt x="24954" y="8396"/>
                    <a:pt x="24341" y="8381"/>
                    <a:pt x="23710" y="8381"/>
                  </a:cubicBezTo>
                  <a:cubicBezTo>
                    <a:pt x="23710" y="8366"/>
                    <a:pt x="23725" y="8337"/>
                    <a:pt x="23725" y="8304"/>
                  </a:cubicBezTo>
                  <a:cubicBezTo>
                    <a:pt x="23740" y="8089"/>
                    <a:pt x="23710" y="8045"/>
                    <a:pt x="23493" y="8045"/>
                  </a:cubicBezTo>
                  <a:lnTo>
                    <a:pt x="23293" y="8045"/>
                  </a:lnTo>
                  <a:cubicBezTo>
                    <a:pt x="23264" y="7982"/>
                    <a:pt x="23249" y="7920"/>
                    <a:pt x="23234" y="7861"/>
                  </a:cubicBezTo>
                  <a:lnTo>
                    <a:pt x="23234" y="7827"/>
                  </a:lnTo>
                  <a:cubicBezTo>
                    <a:pt x="23216" y="7768"/>
                    <a:pt x="23201" y="7706"/>
                    <a:pt x="23201" y="7643"/>
                  </a:cubicBezTo>
                  <a:lnTo>
                    <a:pt x="23172" y="7613"/>
                  </a:lnTo>
                  <a:lnTo>
                    <a:pt x="23172" y="7444"/>
                  </a:lnTo>
                  <a:lnTo>
                    <a:pt x="23172" y="7381"/>
                  </a:lnTo>
                  <a:lnTo>
                    <a:pt x="23172" y="7259"/>
                  </a:lnTo>
                  <a:cubicBezTo>
                    <a:pt x="23157" y="7259"/>
                    <a:pt x="23157" y="7244"/>
                    <a:pt x="23142" y="7230"/>
                  </a:cubicBezTo>
                  <a:lnTo>
                    <a:pt x="23142" y="7089"/>
                  </a:lnTo>
                  <a:lnTo>
                    <a:pt x="23142" y="7060"/>
                  </a:lnTo>
                  <a:lnTo>
                    <a:pt x="23142" y="6827"/>
                  </a:lnTo>
                  <a:lnTo>
                    <a:pt x="23142" y="6798"/>
                  </a:lnTo>
                  <a:lnTo>
                    <a:pt x="23142" y="6613"/>
                  </a:lnTo>
                  <a:lnTo>
                    <a:pt x="23142" y="6569"/>
                  </a:lnTo>
                  <a:lnTo>
                    <a:pt x="23142" y="6385"/>
                  </a:lnTo>
                  <a:lnTo>
                    <a:pt x="23142" y="6351"/>
                  </a:lnTo>
                  <a:lnTo>
                    <a:pt x="23142" y="6230"/>
                  </a:lnTo>
                  <a:lnTo>
                    <a:pt x="23142" y="6182"/>
                  </a:lnTo>
                  <a:cubicBezTo>
                    <a:pt x="23186" y="6137"/>
                    <a:pt x="23172" y="6089"/>
                    <a:pt x="23172" y="6060"/>
                  </a:cubicBezTo>
                  <a:lnTo>
                    <a:pt x="23172" y="5997"/>
                  </a:lnTo>
                  <a:cubicBezTo>
                    <a:pt x="23186" y="5890"/>
                    <a:pt x="23201" y="5783"/>
                    <a:pt x="23201" y="5676"/>
                  </a:cubicBezTo>
                  <a:cubicBezTo>
                    <a:pt x="23249" y="5613"/>
                    <a:pt x="23249" y="5536"/>
                    <a:pt x="23264" y="5477"/>
                  </a:cubicBezTo>
                  <a:lnTo>
                    <a:pt x="23264" y="5444"/>
                  </a:lnTo>
                  <a:cubicBezTo>
                    <a:pt x="23264" y="5399"/>
                    <a:pt x="23279" y="5337"/>
                    <a:pt x="23293" y="5292"/>
                  </a:cubicBezTo>
                  <a:cubicBezTo>
                    <a:pt x="23371" y="5292"/>
                    <a:pt x="23434" y="5292"/>
                    <a:pt x="23511" y="5278"/>
                  </a:cubicBezTo>
                  <a:cubicBezTo>
                    <a:pt x="23662" y="5278"/>
                    <a:pt x="23710" y="5230"/>
                    <a:pt x="23710" y="5075"/>
                  </a:cubicBezTo>
                  <a:cubicBezTo>
                    <a:pt x="23710" y="4909"/>
                    <a:pt x="23648" y="4861"/>
                    <a:pt x="23478" y="4861"/>
                  </a:cubicBezTo>
                  <a:cubicBezTo>
                    <a:pt x="22312" y="4861"/>
                    <a:pt x="21127" y="4861"/>
                    <a:pt x="19957" y="4846"/>
                  </a:cubicBezTo>
                  <a:cubicBezTo>
                    <a:pt x="20020" y="4521"/>
                    <a:pt x="20005" y="4492"/>
                    <a:pt x="19666" y="4477"/>
                  </a:cubicBezTo>
                  <a:cubicBezTo>
                    <a:pt x="19651" y="4399"/>
                    <a:pt x="19636" y="4337"/>
                    <a:pt x="19636" y="4263"/>
                  </a:cubicBezTo>
                  <a:cubicBezTo>
                    <a:pt x="19636" y="4244"/>
                    <a:pt x="19636" y="4215"/>
                    <a:pt x="19603" y="4200"/>
                  </a:cubicBezTo>
                  <a:lnTo>
                    <a:pt x="19603" y="4093"/>
                  </a:lnTo>
                  <a:lnTo>
                    <a:pt x="19603" y="4060"/>
                  </a:lnTo>
                  <a:cubicBezTo>
                    <a:pt x="19588" y="3986"/>
                    <a:pt x="19588" y="3908"/>
                    <a:pt x="19574" y="3816"/>
                  </a:cubicBezTo>
                  <a:lnTo>
                    <a:pt x="19574" y="3801"/>
                  </a:lnTo>
                  <a:cubicBezTo>
                    <a:pt x="19559" y="3691"/>
                    <a:pt x="19603" y="3584"/>
                    <a:pt x="19544" y="3491"/>
                  </a:cubicBezTo>
                  <a:lnTo>
                    <a:pt x="19544" y="3447"/>
                  </a:lnTo>
                  <a:lnTo>
                    <a:pt x="19544" y="3108"/>
                  </a:lnTo>
                  <a:lnTo>
                    <a:pt x="19544" y="3093"/>
                  </a:lnTo>
                  <a:lnTo>
                    <a:pt x="19544" y="2525"/>
                  </a:lnTo>
                  <a:lnTo>
                    <a:pt x="19544" y="2462"/>
                  </a:lnTo>
                  <a:lnTo>
                    <a:pt x="19544" y="2170"/>
                  </a:lnTo>
                  <a:lnTo>
                    <a:pt x="19544" y="2108"/>
                  </a:lnTo>
                  <a:lnTo>
                    <a:pt x="19544" y="1816"/>
                  </a:lnTo>
                  <a:lnTo>
                    <a:pt x="19544" y="1787"/>
                  </a:lnTo>
                  <a:cubicBezTo>
                    <a:pt x="19559" y="1632"/>
                    <a:pt x="19559" y="1477"/>
                    <a:pt x="19574" y="1325"/>
                  </a:cubicBezTo>
                  <a:lnTo>
                    <a:pt x="19574" y="1292"/>
                  </a:lnTo>
                  <a:cubicBezTo>
                    <a:pt x="19588" y="1218"/>
                    <a:pt x="19588" y="1156"/>
                    <a:pt x="19603" y="1078"/>
                  </a:cubicBezTo>
                  <a:lnTo>
                    <a:pt x="19603" y="971"/>
                  </a:lnTo>
                  <a:cubicBezTo>
                    <a:pt x="19651" y="801"/>
                    <a:pt x="19651" y="617"/>
                    <a:pt x="19666" y="447"/>
                  </a:cubicBezTo>
                  <a:cubicBezTo>
                    <a:pt x="19695" y="432"/>
                    <a:pt x="19729" y="432"/>
                    <a:pt x="19773" y="432"/>
                  </a:cubicBezTo>
                  <a:cubicBezTo>
                    <a:pt x="19865" y="432"/>
                    <a:pt x="19943" y="418"/>
                    <a:pt x="19957" y="311"/>
                  </a:cubicBezTo>
                  <a:cubicBezTo>
                    <a:pt x="19987" y="203"/>
                    <a:pt x="20005" y="78"/>
                    <a:pt x="19865" y="19"/>
                  </a:cubicBezTo>
                  <a:lnTo>
                    <a:pt x="19865" y="1"/>
                  </a:ln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489" name="Google Shape;489;p52"/>
            <p:cNvPicPr preferRelativeResize="0"/>
            <p:nvPr/>
          </p:nvPicPr>
          <p:blipFill>
            <a:blip r:embed="rId3">
              <a:alphaModFix/>
            </a:blip>
            <a:stretch>
              <a:fillRect/>
            </a:stretch>
          </p:blipFill>
          <p:spPr>
            <a:xfrm>
              <a:off x="2545900" y="5788546"/>
              <a:ext cx="4933946" cy="21627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3"/>
          <p:cNvSpPr txBox="1"/>
          <p:nvPr>
            <p:ph idx="1" type="subTitle"/>
          </p:nvPr>
        </p:nvSpPr>
        <p:spPr>
          <a:xfrm>
            <a:off x="4630450" y="993634"/>
            <a:ext cx="3800100" cy="2535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that can inspire the reader”</a:t>
            </a:r>
            <a:endParaRPr/>
          </a:p>
        </p:txBody>
      </p:sp>
      <p:sp>
        <p:nvSpPr>
          <p:cNvPr id="495" name="Google Shape;495;p53"/>
          <p:cNvSpPr txBox="1"/>
          <p:nvPr>
            <p:ph type="title"/>
          </p:nvPr>
        </p:nvSpPr>
        <p:spPr>
          <a:xfrm>
            <a:off x="4630473" y="3639334"/>
            <a:ext cx="3800100" cy="43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—Someone Famous</a:t>
            </a:r>
            <a:endParaRPr/>
          </a:p>
        </p:txBody>
      </p:sp>
      <p:grpSp>
        <p:nvGrpSpPr>
          <p:cNvPr id="496" name="Google Shape;496;p53"/>
          <p:cNvGrpSpPr/>
          <p:nvPr/>
        </p:nvGrpSpPr>
        <p:grpSpPr>
          <a:xfrm>
            <a:off x="-516149" y="-313074"/>
            <a:ext cx="4369347" cy="4785465"/>
            <a:chOff x="-516149" y="-313074"/>
            <a:chExt cx="4369347" cy="4785465"/>
          </a:xfrm>
        </p:grpSpPr>
        <p:pic>
          <p:nvPicPr>
            <p:cNvPr id="497" name="Google Shape;497;p53"/>
            <p:cNvPicPr preferRelativeResize="0"/>
            <p:nvPr/>
          </p:nvPicPr>
          <p:blipFill>
            <a:blip r:embed="rId3">
              <a:alphaModFix/>
            </a:blip>
            <a:stretch>
              <a:fillRect/>
            </a:stretch>
          </p:blipFill>
          <p:spPr>
            <a:xfrm rot="-10577470">
              <a:off x="-401058" y="-183068"/>
              <a:ext cx="4139165" cy="3692385"/>
            </a:xfrm>
            <a:prstGeom prst="rect">
              <a:avLst/>
            </a:prstGeom>
            <a:noFill/>
            <a:ln>
              <a:noFill/>
            </a:ln>
            <a:effectLst>
              <a:outerShdw rotWithShape="0" algn="bl" dir="3000000" dist="47625">
                <a:srgbClr val="000000">
                  <a:alpha val="29000"/>
                </a:srgbClr>
              </a:outerShdw>
            </a:effectLst>
          </p:spPr>
        </p:pic>
        <p:grpSp>
          <p:nvGrpSpPr>
            <p:cNvPr id="498" name="Google Shape;498;p53"/>
            <p:cNvGrpSpPr/>
            <p:nvPr/>
          </p:nvGrpSpPr>
          <p:grpSpPr>
            <a:xfrm>
              <a:off x="1326780" y="3044158"/>
              <a:ext cx="2445238" cy="1428232"/>
              <a:chOff x="10298863" y="-1999637"/>
              <a:chExt cx="3667124" cy="2141920"/>
            </a:xfrm>
          </p:grpSpPr>
          <p:sp>
            <p:nvSpPr>
              <p:cNvPr id="499" name="Google Shape;499;p53"/>
              <p:cNvSpPr/>
              <p:nvPr/>
            </p:nvSpPr>
            <p:spPr>
              <a:xfrm>
                <a:off x="10298872" y="-1994794"/>
                <a:ext cx="3667105" cy="2132233"/>
              </a:xfrm>
              <a:custGeom>
                <a:rect b="b" l="l" r="r" t="t"/>
                <a:pathLst>
                  <a:path extrusionOk="0" h="12725" w="21885">
                    <a:moveTo>
                      <a:pt x="13488" y="5122"/>
                    </a:moveTo>
                    <a:cubicBezTo>
                      <a:pt x="13488" y="5122"/>
                      <a:pt x="13502" y="5122"/>
                      <a:pt x="13502" y="5133"/>
                    </a:cubicBezTo>
                    <a:lnTo>
                      <a:pt x="13488" y="5133"/>
                    </a:lnTo>
                    <a:lnTo>
                      <a:pt x="13488" y="5122"/>
                    </a:lnTo>
                    <a:close/>
                    <a:moveTo>
                      <a:pt x="3767" y="0"/>
                    </a:moveTo>
                    <a:cubicBezTo>
                      <a:pt x="3699" y="0"/>
                      <a:pt x="3605" y="175"/>
                      <a:pt x="3551" y="370"/>
                    </a:cubicBezTo>
                    <a:cubicBezTo>
                      <a:pt x="3276" y="370"/>
                      <a:pt x="3059" y="345"/>
                      <a:pt x="2897" y="277"/>
                    </a:cubicBezTo>
                    <a:cubicBezTo>
                      <a:pt x="2891" y="273"/>
                      <a:pt x="2885" y="271"/>
                      <a:pt x="2877" y="271"/>
                    </a:cubicBezTo>
                    <a:cubicBezTo>
                      <a:pt x="2841" y="271"/>
                      <a:pt x="2784" y="315"/>
                      <a:pt x="2726" y="381"/>
                    </a:cubicBezTo>
                    <a:cubicBezTo>
                      <a:pt x="2589" y="403"/>
                      <a:pt x="2221" y="862"/>
                      <a:pt x="2325" y="1354"/>
                    </a:cubicBezTo>
                    <a:cubicBezTo>
                      <a:pt x="2358" y="1502"/>
                      <a:pt x="2795" y="1445"/>
                      <a:pt x="2658" y="2431"/>
                    </a:cubicBezTo>
                    <a:cubicBezTo>
                      <a:pt x="2647" y="2533"/>
                      <a:pt x="2633" y="2648"/>
                      <a:pt x="2622" y="2786"/>
                    </a:cubicBezTo>
                    <a:cubicBezTo>
                      <a:pt x="2531" y="2808"/>
                      <a:pt x="2452" y="2830"/>
                      <a:pt x="2383" y="2854"/>
                    </a:cubicBezTo>
                    <a:cubicBezTo>
                      <a:pt x="1284" y="3140"/>
                      <a:pt x="127" y="3357"/>
                      <a:pt x="69" y="3553"/>
                    </a:cubicBezTo>
                    <a:cubicBezTo>
                      <a:pt x="0" y="3737"/>
                      <a:pt x="105" y="4869"/>
                      <a:pt x="366" y="4869"/>
                    </a:cubicBezTo>
                    <a:cubicBezTo>
                      <a:pt x="572" y="4869"/>
                      <a:pt x="1591" y="4182"/>
                      <a:pt x="2611" y="3610"/>
                    </a:cubicBezTo>
                    <a:cubicBezTo>
                      <a:pt x="2691" y="4891"/>
                      <a:pt x="3207" y="6633"/>
                      <a:pt x="5164" y="7491"/>
                    </a:cubicBezTo>
                    <a:cubicBezTo>
                      <a:pt x="5780" y="7758"/>
                      <a:pt x="6371" y="7880"/>
                      <a:pt x="6931" y="7880"/>
                    </a:cubicBezTo>
                    <a:cubicBezTo>
                      <a:pt x="7860" y="7880"/>
                      <a:pt x="8702" y="7545"/>
                      <a:pt x="9424" y="6988"/>
                    </a:cubicBezTo>
                    <a:cubicBezTo>
                      <a:pt x="10237" y="6402"/>
                      <a:pt x="10913" y="5545"/>
                      <a:pt x="11405" y="4536"/>
                    </a:cubicBezTo>
                    <a:cubicBezTo>
                      <a:pt x="11515" y="4553"/>
                      <a:pt x="11618" y="4559"/>
                      <a:pt x="11711" y="4559"/>
                    </a:cubicBezTo>
                    <a:cubicBezTo>
                      <a:pt x="11823" y="4559"/>
                      <a:pt x="11921" y="4550"/>
                      <a:pt x="12002" y="4536"/>
                    </a:cubicBezTo>
                    <a:cubicBezTo>
                      <a:pt x="12436" y="4699"/>
                      <a:pt x="12859" y="4858"/>
                      <a:pt x="13260" y="5006"/>
                    </a:cubicBezTo>
                    <a:lnTo>
                      <a:pt x="13203" y="5122"/>
                    </a:lnTo>
                    <a:cubicBezTo>
                      <a:pt x="13146" y="5122"/>
                      <a:pt x="13095" y="5121"/>
                      <a:pt x="13052" y="5121"/>
                    </a:cubicBezTo>
                    <a:cubicBezTo>
                      <a:pt x="12966" y="5121"/>
                      <a:pt x="12909" y="5125"/>
                      <a:pt x="12895" y="5155"/>
                    </a:cubicBezTo>
                    <a:cubicBezTo>
                      <a:pt x="12884" y="5201"/>
                      <a:pt x="12859" y="5248"/>
                      <a:pt x="12848" y="5292"/>
                    </a:cubicBezTo>
                    <a:cubicBezTo>
                      <a:pt x="12837" y="5292"/>
                      <a:pt x="12837" y="5303"/>
                      <a:pt x="12826" y="5303"/>
                    </a:cubicBezTo>
                    <a:cubicBezTo>
                      <a:pt x="11886" y="7823"/>
                      <a:pt x="12197" y="10549"/>
                      <a:pt x="14898" y="11717"/>
                    </a:cubicBezTo>
                    <a:cubicBezTo>
                      <a:pt x="15492" y="11975"/>
                      <a:pt x="16054" y="12081"/>
                      <a:pt x="16577" y="12081"/>
                    </a:cubicBezTo>
                    <a:cubicBezTo>
                      <a:pt x="17981" y="12081"/>
                      <a:pt x="19102" y="11317"/>
                      <a:pt x="19787" y="10676"/>
                    </a:cubicBezTo>
                    <a:cubicBezTo>
                      <a:pt x="20004" y="11649"/>
                      <a:pt x="20166" y="12564"/>
                      <a:pt x="20279" y="12690"/>
                    </a:cubicBezTo>
                    <a:cubicBezTo>
                      <a:pt x="20301" y="12714"/>
                      <a:pt x="20334" y="12724"/>
                      <a:pt x="20375" y="12724"/>
                    </a:cubicBezTo>
                    <a:cubicBezTo>
                      <a:pt x="20670" y="12724"/>
                      <a:pt x="21378" y="12166"/>
                      <a:pt x="21458" y="12014"/>
                    </a:cubicBezTo>
                    <a:cubicBezTo>
                      <a:pt x="21552" y="11855"/>
                      <a:pt x="20977" y="10915"/>
                      <a:pt x="20452" y="9953"/>
                    </a:cubicBezTo>
                    <a:cubicBezTo>
                      <a:pt x="20721" y="9660"/>
                      <a:pt x="20913" y="9598"/>
                      <a:pt x="21053" y="9598"/>
                    </a:cubicBezTo>
                    <a:cubicBezTo>
                      <a:pt x="21156" y="9598"/>
                      <a:pt x="21231" y="9631"/>
                      <a:pt x="21288" y="9631"/>
                    </a:cubicBezTo>
                    <a:cubicBezTo>
                      <a:pt x="21305" y="9631"/>
                      <a:pt x="21320" y="9628"/>
                      <a:pt x="21334" y="9621"/>
                    </a:cubicBezTo>
                    <a:cubicBezTo>
                      <a:pt x="21541" y="9494"/>
                      <a:pt x="21664" y="9288"/>
                      <a:pt x="21733" y="9107"/>
                    </a:cubicBezTo>
                    <a:cubicBezTo>
                      <a:pt x="21870" y="8821"/>
                      <a:pt x="21884" y="8532"/>
                      <a:pt x="21815" y="8499"/>
                    </a:cubicBezTo>
                    <a:cubicBezTo>
                      <a:pt x="21689" y="8442"/>
                      <a:pt x="21541" y="8326"/>
                      <a:pt x="21389" y="8178"/>
                    </a:cubicBezTo>
                    <a:cubicBezTo>
                      <a:pt x="21414" y="8109"/>
                      <a:pt x="21414" y="8065"/>
                      <a:pt x="21378" y="8051"/>
                    </a:cubicBezTo>
                    <a:cubicBezTo>
                      <a:pt x="21345" y="8029"/>
                      <a:pt x="21266" y="7996"/>
                      <a:pt x="21161" y="7939"/>
                    </a:cubicBezTo>
                    <a:cubicBezTo>
                      <a:pt x="20427" y="7125"/>
                      <a:pt x="19455" y="5693"/>
                      <a:pt x="18023" y="5075"/>
                    </a:cubicBezTo>
                    <a:cubicBezTo>
                      <a:pt x="17288" y="4749"/>
                      <a:pt x="16615" y="4640"/>
                      <a:pt x="16034" y="4640"/>
                    </a:cubicBezTo>
                    <a:cubicBezTo>
                      <a:pt x="15919" y="4640"/>
                      <a:pt x="15808" y="4644"/>
                      <a:pt x="15701" y="4652"/>
                    </a:cubicBezTo>
                    <a:cubicBezTo>
                      <a:pt x="14840" y="4262"/>
                      <a:pt x="13741" y="3792"/>
                      <a:pt x="12298" y="3162"/>
                    </a:cubicBezTo>
                    <a:cubicBezTo>
                      <a:pt x="12219" y="3129"/>
                      <a:pt x="12139" y="3094"/>
                      <a:pt x="12059" y="3061"/>
                    </a:cubicBezTo>
                    <a:cubicBezTo>
                      <a:pt x="11991" y="3025"/>
                      <a:pt x="11933" y="3003"/>
                      <a:pt x="11864" y="2981"/>
                    </a:cubicBezTo>
                    <a:cubicBezTo>
                      <a:pt x="11337" y="2750"/>
                      <a:pt x="10798" y="2533"/>
                      <a:pt x="10284" y="2327"/>
                    </a:cubicBezTo>
                    <a:cubicBezTo>
                      <a:pt x="10147" y="2247"/>
                      <a:pt x="10009" y="2167"/>
                      <a:pt x="9861" y="2088"/>
                    </a:cubicBezTo>
                    <a:cubicBezTo>
                      <a:pt x="9449" y="1593"/>
                      <a:pt x="8852" y="1090"/>
                      <a:pt x="7981" y="714"/>
                    </a:cubicBezTo>
                    <a:cubicBezTo>
                      <a:pt x="7221" y="379"/>
                      <a:pt x="6376" y="300"/>
                      <a:pt x="5587" y="300"/>
                    </a:cubicBezTo>
                    <a:cubicBezTo>
                      <a:pt x="5295" y="300"/>
                      <a:pt x="5011" y="311"/>
                      <a:pt x="4741" y="323"/>
                    </a:cubicBezTo>
                    <a:cubicBezTo>
                      <a:pt x="4213" y="150"/>
                      <a:pt x="3870" y="38"/>
                      <a:pt x="3779" y="2"/>
                    </a:cubicBezTo>
                    <a:cubicBezTo>
                      <a:pt x="3775" y="1"/>
                      <a:pt x="3771" y="0"/>
                      <a:pt x="3767" y="0"/>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00" name="Google Shape;500;p53"/>
              <p:cNvPicPr preferRelativeResize="0"/>
              <p:nvPr/>
            </p:nvPicPr>
            <p:blipFill>
              <a:blip r:embed="rId4">
                <a:alphaModFix/>
              </a:blip>
              <a:stretch>
                <a:fillRect/>
              </a:stretch>
            </p:blipFill>
            <p:spPr>
              <a:xfrm>
                <a:off x="10298863" y="-1999637"/>
                <a:ext cx="3667124" cy="2141920"/>
              </a:xfrm>
              <a:prstGeom prst="rect">
                <a:avLst/>
              </a:prstGeom>
              <a:noFill/>
              <a:ln>
                <a:noFill/>
              </a:ln>
            </p:spPr>
          </p:pic>
        </p:grpSp>
      </p:grpSp>
      <p:pic>
        <p:nvPicPr>
          <p:cNvPr id="501" name="Google Shape;501;p53"/>
          <p:cNvPicPr preferRelativeResize="0"/>
          <p:nvPr/>
        </p:nvPicPr>
        <p:blipFill>
          <a:blip r:embed="rId5">
            <a:alphaModFix/>
          </a:blip>
          <a:stretch>
            <a:fillRect/>
          </a:stretch>
        </p:blipFill>
        <p:spPr>
          <a:xfrm rot="202047">
            <a:off x="8344744" y="4200060"/>
            <a:ext cx="611212" cy="589379"/>
          </a:xfrm>
          <a:prstGeom prst="rect">
            <a:avLst/>
          </a:prstGeom>
          <a:noFill/>
          <a:ln>
            <a:noFill/>
          </a:ln>
          <a:effectLst>
            <a:outerShdw rotWithShape="0" algn="bl" dir="3000000" dist="47625">
              <a:srgbClr val="000000">
                <a:alpha val="29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54"/>
          <p:cNvPicPr preferRelativeResize="0"/>
          <p:nvPr>
            <p:ph idx="2" type="pic"/>
          </p:nvPr>
        </p:nvPicPr>
        <p:blipFill rotWithShape="1">
          <a:blip r:embed="rId3">
            <a:alphaModFix/>
          </a:blip>
          <a:srcRect b="5217" l="0" r="0" t="10223"/>
          <a:stretch/>
        </p:blipFill>
        <p:spPr>
          <a:xfrm flipH="1">
            <a:off x="-25" y="-13725"/>
            <a:ext cx="9144000" cy="5157301"/>
          </a:xfrm>
          <a:prstGeom prst="rect">
            <a:avLst/>
          </a:prstGeom>
        </p:spPr>
      </p:pic>
      <p:sp>
        <p:nvSpPr>
          <p:cNvPr id="507" name="Google Shape;507;p54"/>
          <p:cNvSpPr txBox="1"/>
          <p:nvPr>
            <p:ph type="title"/>
          </p:nvPr>
        </p:nvSpPr>
        <p:spPr>
          <a:xfrm>
            <a:off x="4121575" y="2419350"/>
            <a:ext cx="5022300" cy="11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 picture is worth a thousand words</a:t>
            </a:r>
            <a:endParaRPr/>
          </a:p>
        </p:txBody>
      </p:sp>
      <p:pic>
        <p:nvPicPr>
          <p:cNvPr id="508" name="Google Shape;508;p54"/>
          <p:cNvPicPr preferRelativeResize="0"/>
          <p:nvPr/>
        </p:nvPicPr>
        <p:blipFill>
          <a:blip r:embed="rId4">
            <a:alphaModFix/>
          </a:blip>
          <a:stretch>
            <a:fillRect/>
          </a:stretch>
        </p:blipFill>
        <p:spPr>
          <a:xfrm flipH="1" rot="-2517650">
            <a:off x="8539149" y="148362"/>
            <a:ext cx="393825" cy="782274"/>
          </a:xfrm>
          <a:prstGeom prst="rect">
            <a:avLst/>
          </a:prstGeom>
          <a:noFill/>
          <a:ln>
            <a:noFill/>
          </a:ln>
          <a:effectLst>
            <a:outerShdw rotWithShape="0" algn="bl" dir="3000000" dist="47625">
              <a:srgbClr val="000000">
                <a:alpha val="29000"/>
              </a:srgbClr>
            </a:outerShdw>
          </a:effectLst>
        </p:spPr>
      </p:pic>
      <p:sp>
        <p:nvSpPr>
          <p:cNvPr id="509" name="Google Shape;509;p54"/>
          <p:cNvSpPr/>
          <p:nvPr/>
        </p:nvSpPr>
        <p:spPr>
          <a:xfrm flipH="1" rot="-2700000">
            <a:off x="7644199" y="3349687"/>
            <a:ext cx="2997001" cy="2997001"/>
          </a:xfrm>
          <a:prstGeom prst="ellipse">
            <a:avLst/>
          </a:prstGeom>
          <a:gradFill>
            <a:gsLst>
              <a:gs pos="0">
                <a:srgbClr val="F9EFDF">
                  <a:alpha val="0"/>
                </a:srgbClr>
              </a:gs>
              <a:gs pos="50000">
                <a:srgbClr val="F9EFDF">
                  <a:alpha val="20784"/>
                </a:srgbClr>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0" name="Google Shape;510;p54"/>
          <p:cNvSpPr/>
          <p:nvPr/>
        </p:nvSpPr>
        <p:spPr>
          <a:xfrm flipH="1" rot="4488502">
            <a:off x="4967307" y="-1022180"/>
            <a:ext cx="1923310" cy="1923310"/>
          </a:xfrm>
          <a:prstGeom prst="ellipse">
            <a:avLst/>
          </a:prstGeom>
          <a:gradFill>
            <a:gsLst>
              <a:gs pos="0">
                <a:srgbClr val="F9EFDF">
                  <a:alpha val="0"/>
                </a:srgbClr>
              </a:gs>
              <a:gs pos="50000">
                <a:srgbClr val="F9EFDF">
                  <a:alpha val="20784"/>
                </a:srgbClr>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1" name="Google Shape;511;p54"/>
          <p:cNvSpPr/>
          <p:nvPr/>
        </p:nvSpPr>
        <p:spPr>
          <a:xfrm flipH="1" rot="-2700000">
            <a:off x="-1283512" y="2140106"/>
            <a:ext cx="4927827" cy="4927827"/>
          </a:xfrm>
          <a:prstGeom prst="ellipse">
            <a:avLst/>
          </a:prstGeom>
          <a:gradFill>
            <a:gsLst>
              <a:gs pos="0">
                <a:srgbClr val="F9EFDF">
                  <a:alpha val="0"/>
                </a:srgbClr>
              </a:gs>
              <a:gs pos="50000">
                <a:srgbClr val="F9EFDF">
                  <a:alpha val="20784"/>
                </a:srgbClr>
              </a:gs>
              <a:gs pos="100000">
                <a:schemeClr val="accent2"/>
              </a:gs>
            </a:gsLst>
            <a:path path="circle">
              <a:fillToRect b="100%" r="100%"/>
            </a:path>
            <a:tileRect l="-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54"/>
          <p:cNvGrpSpPr/>
          <p:nvPr/>
        </p:nvGrpSpPr>
        <p:grpSpPr>
          <a:xfrm rot="3394009">
            <a:off x="-1264122" y="1996704"/>
            <a:ext cx="2650322" cy="2155162"/>
            <a:chOff x="20937596" y="-11839012"/>
            <a:chExt cx="5950417" cy="4838700"/>
          </a:xfrm>
        </p:grpSpPr>
        <p:sp>
          <p:nvSpPr>
            <p:cNvPr id="513" name="Google Shape;513;p54"/>
            <p:cNvSpPr/>
            <p:nvPr/>
          </p:nvSpPr>
          <p:spPr>
            <a:xfrm>
              <a:off x="20937596" y="-11836154"/>
              <a:ext cx="5950417" cy="4832991"/>
            </a:xfrm>
            <a:custGeom>
              <a:rect b="b" l="l" r="r" t="t"/>
              <a:pathLst>
                <a:path extrusionOk="0" h="19995" w="24618">
                  <a:moveTo>
                    <a:pt x="20529" y="1"/>
                  </a:moveTo>
                  <a:cubicBezTo>
                    <a:pt x="20514" y="49"/>
                    <a:pt x="20496" y="64"/>
                    <a:pt x="20452" y="64"/>
                  </a:cubicBezTo>
                  <a:cubicBezTo>
                    <a:pt x="19758" y="156"/>
                    <a:pt x="19068" y="263"/>
                    <a:pt x="18374" y="355"/>
                  </a:cubicBezTo>
                  <a:cubicBezTo>
                    <a:pt x="17485" y="477"/>
                    <a:pt x="16592" y="602"/>
                    <a:pt x="15698" y="739"/>
                  </a:cubicBezTo>
                  <a:cubicBezTo>
                    <a:pt x="15008" y="846"/>
                    <a:pt x="14333" y="953"/>
                    <a:pt x="13639" y="1093"/>
                  </a:cubicBezTo>
                  <a:cubicBezTo>
                    <a:pt x="13241" y="1185"/>
                    <a:pt x="12857" y="1278"/>
                    <a:pt x="12470" y="1433"/>
                  </a:cubicBezTo>
                  <a:cubicBezTo>
                    <a:pt x="12348" y="1477"/>
                    <a:pt x="12211" y="1525"/>
                    <a:pt x="12148" y="1676"/>
                  </a:cubicBezTo>
                  <a:lnTo>
                    <a:pt x="11979" y="1676"/>
                  </a:lnTo>
                  <a:cubicBezTo>
                    <a:pt x="11639" y="1506"/>
                    <a:pt x="11270" y="1447"/>
                    <a:pt x="10920" y="1385"/>
                  </a:cubicBezTo>
                  <a:cubicBezTo>
                    <a:pt x="10532" y="1263"/>
                    <a:pt x="10134" y="1215"/>
                    <a:pt x="9735" y="1156"/>
                  </a:cubicBezTo>
                  <a:cubicBezTo>
                    <a:pt x="9211" y="1064"/>
                    <a:pt x="8687" y="986"/>
                    <a:pt x="8152" y="894"/>
                  </a:cubicBezTo>
                  <a:cubicBezTo>
                    <a:pt x="7783" y="846"/>
                    <a:pt x="7395" y="787"/>
                    <a:pt x="7026" y="739"/>
                  </a:cubicBezTo>
                  <a:cubicBezTo>
                    <a:pt x="6643" y="695"/>
                    <a:pt x="6274" y="661"/>
                    <a:pt x="5905" y="617"/>
                  </a:cubicBezTo>
                  <a:cubicBezTo>
                    <a:pt x="5491" y="569"/>
                    <a:pt x="5089" y="525"/>
                    <a:pt x="4676" y="477"/>
                  </a:cubicBezTo>
                  <a:cubicBezTo>
                    <a:pt x="4244" y="433"/>
                    <a:pt x="3797" y="385"/>
                    <a:pt x="3355" y="340"/>
                  </a:cubicBezTo>
                  <a:cubicBezTo>
                    <a:pt x="3296" y="332"/>
                    <a:pt x="3230" y="311"/>
                    <a:pt x="3167" y="311"/>
                  </a:cubicBezTo>
                  <a:cubicBezTo>
                    <a:pt x="3111" y="311"/>
                    <a:pt x="3058" y="328"/>
                    <a:pt x="3015" y="385"/>
                  </a:cubicBezTo>
                  <a:cubicBezTo>
                    <a:pt x="2996" y="388"/>
                    <a:pt x="2976" y="388"/>
                    <a:pt x="2955" y="388"/>
                  </a:cubicBezTo>
                  <a:cubicBezTo>
                    <a:pt x="2944" y="388"/>
                    <a:pt x="2933" y="388"/>
                    <a:pt x="2921" y="388"/>
                  </a:cubicBezTo>
                  <a:cubicBezTo>
                    <a:pt x="2853" y="388"/>
                    <a:pt x="2786" y="394"/>
                    <a:pt x="2753" y="477"/>
                  </a:cubicBezTo>
                  <a:cubicBezTo>
                    <a:pt x="2723" y="477"/>
                    <a:pt x="2693" y="470"/>
                    <a:pt x="2667" y="470"/>
                  </a:cubicBezTo>
                  <a:cubicBezTo>
                    <a:pt x="2639" y="470"/>
                    <a:pt x="2615" y="478"/>
                    <a:pt x="2598" y="510"/>
                  </a:cubicBezTo>
                  <a:cubicBezTo>
                    <a:pt x="2555" y="510"/>
                    <a:pt x="2511" y="509"/>
                    <a:pt x="2468" y="509"/>
                  </a:cubicBezTo>
                  <a:cubicBezTo>
                    <a:pt x="2360" y="509"/>
                    <a:pt x="2253" y="518"/>
                    <a:pt x="2155" y="584"/>
                  </a:cubicBezTo>
                  <a:cubicBezTo>
                    <a:pt x="1646" y="540"/>
                    <a:pt x="1122" y="477"/>
                    <a:pt x="616" y="418"/>
                  </a:cubicBezTo>
                  <a:cubicBezTo>
                    <a:pt x="534" y="404"/>
                    <a:pt x="453" y="393"/>
                    <a:pt x="376" y="393"/>
                  </a:cubicBezTo>
                  <a:cubicBezTo>
                    <a:pt x="266" y="393"/>
                    <a:pt x="162" y="414"/>
                    <a:pt x="63" y="477"/>
                  </a:cubicBezTo>
                  <a:lnTo>
                    <a:pt x="0" y="477"/>
                  </a:lnTo>
                  <a:lnTo>
                    <a:pt x="0" y="617"/>
                  </a:lnTo>
                  <a:cubicBezTo>
                    <a:pt x="33" y="632"/>
                    <a:pt x="33" y="661"/>
                    <a:pt x="33" y="676"/>
                  </a:cubicBezTo>
                  <a:cubicBezTo>
                    <a:pt x="107" y="1783"/>
                    <a:pt x="170" y="2876"/>
                    <a:pt x="233" y="3983"/>
                  </a:cubicBezTo>
                  <a:cubicBezTo>
                    <a:pt x="262" y="4400"/>
                    <a:pt x="292" y="4798"/>
                    <a:pt x="325" y="5215"/>
                  </a:cubicBezTo>
                  <a:cubicBezTo>
                    <a:pt x="310" y="5584"/>
                    <a:pt x="369" y="5920"/>
                    <a:pt x="384" y="6274"/>
                  </a:cubicBezTo>
                  <a:cubicBezTo>
                    <a:pt x="417" y="6566"/>
                    <a:pt x="384" y="6857"/>
                    <a:pt x="447" y="7134"/>
                  </a:cubicBezTo>
                  <a:cubicBezTo>
                    <a:pt x="432" y="7503"/>
                    <a:pt x="495" y="7857"/>
                    <a:pt x="509" y="8226"/>
                  </a:cubicBezTo>
                  <a:cubicBezTo>
                    <a:pt x="569" y="9212"/>
                    <a:pt x="631" y="10197"/>
                    <a:pt x="694" y="11179"/>
                  </a:cubicBezTo>
                  <a:cubicBezTo>
                    <a:pt x="771" y="12378"/>
                    <a:pt x="845" y="13577"/>
                    <a:pt x="923" y="14776"/>
                  </a:cubicBezTo>
                  <a:cubicBezTo>
                    <a:pt x="956" y="15485"/>
                    <a:pt x="1000" y="16194"/>
                    <a:pt x="1048" y="16884"/>
                  </a:cubicBezTo>
                  <a:cubicBezTo>
                    <a:pt x="1063" y="16991"/>
                    <a:pt x="1078" y="17039"/>
                    <a:pt x="1185" y="17053"/>
                  </a:cubicBezTo>
                  <a:cubicBezTo>
                    <a:pt x="1476" y="17116"/>
                    <a:pt x="1768" y="17208"/>
                    <a:pt x="2063" y="17267"/>
                  </a:cubicBezTo>
                  <a:cubicBezTo>
                    <a:pt x="4351" y="17869"/>
                    <a:pt x="6643" y="18452"/>
                    <a:pt x="8949" y="19035"/>
                  </a:cubicBezTo>
                  <a:cubicBezTo>
                    <a:pt x="9551" y="19190"/>
                    <a:pt x="10163" y="19345"/>
                    <a:pt x="10779" y="19496"/>
                  </a:cubicBezTo>
                  <a:cubicBezTo>
                    <a:pt x="10794" y="19515"/>
                    <a:pt x="10827" y="19515"/>
                    <a:pt x="10842" y="19529"/>
                  </a:cubicBezTo>
                  <a:cubicBezTo>
                    <a:pt x="11200" y="19824"/>
                    <a:pt x="11629" y="19995"/>
                    <a:pt x="12068" y="19995"/>
                  </a:cubicBezTo>
                  <a:cubicBezTo>
                    <a:pt x="12476" y="19995"/>
                    <a:pt x="12893" y="19847"/>
                    <a:pt x="13270" y="19515"/>
                  </a:cubicBezTo>
                  <a:cubicBezTo>
                    <a:pt x="13639" y="19437"/>
                    <a:pt x="14023" y="19360"/>
                    <a:pt x="14392" y="19253"/>
                  </a:cubicBezTo>
                  <a:cubicBezTo>
                    <a:pt x="14639" y="19205"/>
                    <a:pt x="14901" y="19160"/>
                    <a:pt x="15145" y="19098"/>
                  </a:cubicBezTo>
                  <a:cubicBezTo>
                    <a:pt x="15791" y="18961"/>
                    <a:pt x="16437" y="18806"/>
                    <a:pt x="17082" y="18666"/>
                  </a:cubicBezTo>
                  <a:cubicBezTo>
                    <a:pt x="17470" y="18592"/>
                    <a:pt x="17868" y="18500"/>
                    <a:pt x="18267" y="18422"/>
                  </a:cubicBezTo>
                  <a:cubicBezTo>
                    <a:pt x="19898" y="18053"/>
                    <a:pt x="21544" y="17699"/>
                    <a:pt x="23171" y="17330"/>
                  </a:cubicBezTo>
                  <a:cubicBezTo>
                    <a:pt x="23282" y="17315"/>
                    <a:pt x="23418" y="17315"/>
                    <a:pt x="23496" y="17253"/>
                  </a:cubicBezTo>
                  <a:cubicBezTo>
                    <a:pt x="23588" y="17175"/>
                    <a:pt x="23511" y="17039"/>
                    <a:pt x="23525" y="16913"/>
                  </a:cubicBezTo>
                  <a:cubicBezTo>
                    <a:pt x="23588" y="16747"/>
                    <a:pt x="23573" y="16563"/>
                    <a:pt x="23588" y="16393"/>
                  </a:cubicBezTo>
                  <a:cubicBezTo>
                    <a:pt x="23603" y="16238"/>
                    <a:pt x="23573" y="16068"/>
                    <a:pt x="23618" y="15917"/>
                  </a:cubicBezTo>
                  <a:cubicBezTo>
                    <a:pt x="23633" y="15607"/>
                    <a:pt x="23651" y="15286"/>
                    <a:pt x="23680" y="14976"/>
                  </a:cubicBezTo>
                  <a:cubicBezTo>
                    <a:pt x="23680" y="14883"/>
                    <a:pt x="23666" y="14776"/>
                    <a:pt x="23680" y="14684"/>
                  </a:cubicBezTo>
                  <a:cubicBezTo>
                    <a:pt x="23725" y="14455"/>
                    <a:pt x="23710" y="14208"/>
                    <a:pt x="23743" y="13979"/>
                  </a:cubicBezTo>
                  <a:cubicBezTo>
                    <a:pt x="23725" y="13762"/>
                    <a:pt x="23758" y="13548"/>
                    <a:pt x="23773" y="13334"/>
                  </a:cubicBezTo>
                  <a:cubicBezTo>
                    <a:pt x="23787" y="13038"/>
                    <a:pt x="23850" y="12747"/>
                    <a:pt x="23817" y="12441"/>
                  </a:cubicBezTo>
                  <a:cubicBezTo>
                    <a:pt x="23835" y="12393"/>
                    <a:pt x="23850" y="12348"/>
                    <a:pt x="23850" y="12300"/>
                  </a:cubicBezTo>
                  <a:cubicBezTo>
                    <a:pt x="23835" y="12024"/>
                    <a:pt x="23895" y="11765"/>
                    <a:pt x="23909" y="11488"/>
                  </a:cubicBezTo>
                  <a:cubicBezTo>
                    <a:pt x="23972" y="10518"/>
                    <a:pt x="24035" y="9551"/>
                    <a:pt x="24094" y="8581"/>
                  </a:cubicBezTo>
                  <a:cubicBezTo>
                    <a:pt x="24171" y="7411"/>
                    <a:pt x="24249" y="6245"/>
                    <a:pt x="24326" y="5075"/>
                  </a:cubicBezTo>
                  <a:cubicBezTo>
                    <a:pt x="24389" y="4245"/>
                    <a:pt x="24433" y="3429"/>
                    <a:pt x="24496" y="2599"/>
                  </a:cubicBezTo>
                  <a:cubicBezTo>
                    <a:pt x="24526" y="2045"/>
                    <a:pt x="24555" y="1492"/>
                    <a:pt x="24588" y="938"/>
                  </a:cubicBezTo>
                  <a:cubicBezTo>
                    <a:pt x="24603" y="879"/>
                    <a:pt x="24618" y="802"/>
                    <a:pt x="24540" y="768"/>
                  </a:cubicBezTo>
                  <a:cubicBezTo>
                    <a:pt x="24463" y="709"/>
                    <a:pt x="24389" y="709"/>
                    <a:pt x="24297" y="709"/>
                  </a:cubicBezTo>
                  <a:cubicBezTo>
                    <a:pt x="24050" y="739"/>
                    <a:pt x="23787" y="754"/>
                    <a:pt x="23525" y="768"/>
                  </a:cubicBezTo>
                  <a:cubicBezTo>
                    <a:pt x="23538" y="642"/>
                    <a:pt x="23465" y="631"/>
                    <a:pt x="23387" y="631"/>
                  </a:cubicBezTo>
                  <a:cubicBezTo>
                    <a:pt x="23371" y="631"/>
                    <a:pt x="23356" y="632"/>
                    <a:pt x="23341" y="632"/>
                  </a:cubicBezTo>
                  <a:cubicBezTo>
                    <a:pt x="23156" y="602"/>
                    <a:pt x="22972" y="584"/>
                    <a:pt x="22787" y="554"/>
                  </a:cubicBezTo>
                  <a:cubicBezTo>
                    <a:pt x="22374" y="510"/>
                    <a:pt x="21972" y="433"/>
                    <a:pt x="21559" y="418"/>
                  </a:cubicBezTo>
                  <a:cubicBezTo>
                    <a:pt x="21466" y="370"/>
                    <a:pt x="21359" y="385"/>
                    <a:pt x="21267" y="355"/>
                  </a:cubicBezTo>
                  <a:cubicBezTo>
                    <a:pt x="21252" y="326"/>
                    <a:pt x="21267" y="263"/>
                    <a:pt x="21234" y="233"/>
                  </a:cubicBezTo>
                  <a:cubicBezTo>
                    <a:pt x="21249" y="145"/>
                    <a:pt x="21202" y="118"/>
                    <a:pt x="21136" y="118"/>
                  </a:cubicBezTo>
                  <a:cubicBezTo>
                    <a:pt x="21119" y="118"/>
                    <a:pt x="21101" y="120"/>
                    <a:pt x="21083" y="123"/>
                  </a:cubicBezTo>
                  <a:cubicBezTo>
                    <a:pt x="21045" y="134"/>
                    <a:pt x="21007" y="149"/>
                    <a:pt x="20974" y="149"/>
                  </a:cubicBezTo>
                  <a:cubicBezTo>
                    <a:pt x="20951" y="149"/>
                    <a:pt x="20931" y="142"/>
                    <a:pt x="20913" y="123"/>
                  </a:cubicBezTo>
                  <a:cubicBezTo>
                    <a:pt x="20913" y="108"/>
                    <a:pt x="20913" y="108"/>
                    <a:pt x="20898" y="93"/>
                  </a:cubicBezTo>
                  <a:cubicBezTo>
                    <a:pt x="20898" y="64"/>
                    <a:pt x="20883" y="30"/>
                    <a:pt x="20883" y="1"/>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14" name="Google Shape;514;p54"/>
            <p:cNvPicPr preferRelativeResize="0"/>
            <p:nvPr/>
          </p:nvPicPr>
          <p:blipFill>
            <a:blip r:embed="rId5">
              <a:alphaModFix/>
            </a:blip>
            <a:stretch>
              <a:fillRect/>
            </a:stretch>
          </p:blipFill>
          <p:spPr>
            <a:xfrm>
              <a:off x="20937600" y="-11839012"/>
              <a:ext cx="5950390" cy="48387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grpSp>
        <p:nvGrpSpPr>
          <p:cNvPr id="519" name="Google Shape;519;p55"/>
          <p:cNvGrpSpPr/>
          <p:nvPr/>
        </p:nvGrpSpPr>
        <p:grpSpPr>
          <a:xfrm>
            <a:off x="5562803" y="1296427"/>
            <a:ext cx="443638" cy="388941"/>
            <a:chOff x="-46042675" y="3218600"/>
            <a:chExt cx="300100" cy="263100"/>
          </a:xfrm>
        </p:grpSpPr>
        <p:sp>
          <p:nvSpPr>
            <p:cNvPr id="520" name="Google Shape;520;p5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t>
            </a:r>
            <a:r>
              <a:rPr lang="en"/>
              <a:t>ive examples of…</a:t>
            </a:r>
            <a:endParaRPr/>
          </a:p>
        </p:txBody>
      </p:sp>
      <p:grpSp>
        <p:nvGrpSpPr>
          <p:cNvPr id="527" name="Google Shape;527;p55"/>
          <p:cNvGrpSpPr/>
          <p:nvPr/>
        </p:nvGrpSpPr>
        <p:grpSpPr>
          <a:xfrm rot="-5400000">
            <a:off x="1587699" y="1266700"/>
            <a:ext cx="457496" cy="448394"/>
            <a:chOff x="-60988625" y="3740800"/>
            <a:chExt cx="316650" cy="310350"/>
          </a:xfrm>
        </p:grpSpPr>
        <p:sp>
          <p:nvSpPr>
            <p:cNvPr id="528" name="Google Shape;528;p5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1" name="Google Shape;531;p55"/>
          <p:cNvPicPr preferRelativeResize="0"/>
          <p:nvPr/>
        </p:nvPicPr>
        <p:blipFill>
          <a:blip r:embed="rId3">
            <a:alphaModFix/>
          </a:blip>
          <a:stretch>
            <a:fillRect/>
          </a:stretch>
        </p:blipFill>
        <p:spPr>
          <a:xfrm rot="-1923574">
            <a:off x="4613145" y="3902042"/>
            <a:ext cx="1262883" cy="2750339"/>
          </a:xfrm>
          <a:prstGeom prst="rect">
            <a:avLst/>
          </a:prstGeom>
          <a:noFill/>
          <a:ln>
            <a:noFill/>
          </a:ln>
          <a:effectLst>
            <a:outerShdw rotWithShape="0" algn="bl" dir="3000000" dist="47625">
              <a:srgbClr val="000000">
                <a:alpha val="29000"/>
              </a:srgbClr>
            </a:outerShdw>
          </a:effectLst>
        </p:spPr>
      </p:pic>
      <p:graphicFrame>
        <p:nvGraphicFramePr>
          <p:cNvPr id="532" name="Google Shape;532;p55"/>
          <p:cNvGraphicFramePr/>
          <p:nvPr/>
        </p:nvGraphicFramePr>
        <p:xfrm>
          <a:off x="1587700" y="1715100"/>
          <a:ext cx="3000000" cy="3000000"/>
        </p:xfrm>
        <a:graphic>
          <a:graphicData uri="http://schemas.openxmlformats.org/drawingml/2006/table">
            <a:tbl>
              <a:tblPr>
                <a:noFill/>
                <a:tableStyleId>{DE797023-8914-4DFA-9A19-09A423139362}</a:tableStyleId>
              </a:tblPr>
              <a:tblGrid>
                <a:gridCol w="2762700"/>
              </a:tblGrid>
              <a:tr h="573400">
                <a:tc>
                  <a:txBody>
                    <a:bodyPr/>
                    <a:lstStyle/>
                    <a:p>
                      <a:pPr indent="0" lvl="0" marL="0" rtl="0" algn="l">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Fiction</a:t>
                      </a:r>
                      <a:endParaRPr sz="2200">
                        <a:solidFill>
                          <a:schemeClr val="dk1"/>
                        </a:solidFill>
                        <a:latin typeface="Rubik"/>
                        <a:ea typeface="Rubik"/>
                        <a:cs typeface="Rubik"/>
                        <a:sym typeface="Rubik"/>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251500">
                <a:tc>
                  <a:txBody>
                    <a:bodyPr/>
                    <a:lstStyle/>
                    <a:p>
                      <a:pPr indent="-317500" lvl="0" marL="457200" rtl="0" algn="l">
                        <a:lnSpc>
                          <a:spcPct val="115000"/>
                        </a:lnSpc>
                        <a:spcBef>
                          <a:spcPts val="0"/>
                        </a:spcBef>
                        <a:spcAft>
                          <a:spcPts val="0"/>
                        </a:spcAft>
                        <a:buClr>
                          <a:schemeClr val="accent1"/>
                        </a:buClr>
                        <a:buSzPts val="1400"/>
                        <a:buFont typeface="Nunito Light"/>
                        <a:buChar char="●"/>
                      </a:pPr>
                      <a:r>
                        <a:rPr lang="en">
                          <a:solidFill>
                            <a:schemeClr val="dk1"/>
                          </a:solidFill>
                          <a:latin typeface="Nunito Medium"/>
                          <a:ea typeface="Nunito Medium"/>
                          <a:cs typeface="Nunito Medium"/>
                          <a:sym typeface="Nunito Medium"/>
                        </a:rPr>
                        <a:t>You can list examples of fictional texts here</a:t>
                      </a:r>
                      <a:endParaRPr>
                        <a:solidFill>
                          <a:schemeClr val="dk1"/>
                        </a:solidFill>
                        <a:latin typeface="Nunito Medium"/>
                        <a:ea typeface="Nunito Medium"/>
                        <a:cs typeface="Nunito Medium"/>
                        <a:sym typeface="Nunito Medium"/>
                      </a:endParaRPr>
                    </a:p>
                    <a:p>
                      <a:pPr indent="-317500" lvl="0" marL="457200" rtl="0" algn="l">
                        <a:lnSpc>
                          <a:spcPct val="115000"/>
                        </a:lnSpc>
                        <a:spcBef>
                          <a:spcPts val="0"/>
                        </a:spcBef>
                        <a:spcAft>
                          <a:spcPts val="0"/>
                        </a:spcAft>
                        <a:buClr>
                          <a:schemeClr val="accent1"/>
                        </a:buClr>
                        <a:buSzPts val="1400"/>
                        <a:buFont typeface="Nunito Light"/>
                        <a:buChar char="●"/>
                      </a:pPr>
                      <a:r>
                        <a:rPr lang="en">
                          <a:solidFill>
                            <a:schemeClr val="dk1"/>
                          </a:solidFill>
                          <a:latin typeface="Nunito Medium"/>
                          <a:ea typeface="Nunito Medium"/>
                          <a:cs typeface="Nunito Medium"/>
                          <a:sym typeface="Nunito Medium"/>
                        </a:rPr>
                        <a:t>You can list examples of fictional texts here</a:t>
                      </a:r>
                      <a:endParaRPr>
                        <a:solidFill>
                          <a:schemeClr val="dk1"/>
                        </a:solidFill>
                        <a:latin typeface="Nunito Medium"/>
                        <a:ea typeface="Nunito Medium"/>
                        <a:cs typeface="Nunito Medium"/>
                        <a:sym typeface="Nunito Medium"/>
                      </a:endParaRPr>
                    </a:p>
                    <a:p>
                      <a:pPr indent="-317500" lvl="0" marL="457200" rtl="0" algn="l">
                        <a:lnSpc>
                          <a:spcPct val="115000"/>
                        </a:lnSpc>
                        <a:spcBef>
                          <a:spcPts val="0"/>
                        </a:spcBef>
                        <a:spcAft>
                          <a:spcPts val="0"/>
                        </a:spcAft>
                        <a:buClr>
                          <a:schemeClr val="accent1"/>
                        </a:buClr>
                        <a:buSzPts val="1400"/>
                        <a:buFont typeface="Nunito Light"/>
                        <a:buChar char="●"/>
                      </a:pPr>
                      <a:r>
                        <a:rPr lang="en">
                          <a:solidFill>
                            <a:schemeClr val="dk1"/>
                          </a:solidFill>
                          <a:latin typeface="Nunito Medium"/>
                          <a:ea typeface="Nunito Medium"/>
                          <a:cs typeface="Nunito Medium"/>
                          <a:sym typeface="Nunito Medium"/>
                        </a:rPr>
                        <a:t>You can list examples of fictional texts here</a:t>
                      </a:r>
                      <a:endParaRPr>
                        <a:solidFill>
                          <a:schemeClr val="dk1"/>
                        </a:solidFill>
                        <a:latin typeface="Nunito Medium"/>
                        <a:ea typeface="Nunito Medium"/>
                        <a:cs typeface="Nunito Medium"/>
                        <a:sym typeface="Nunito Medium"/>
                      </a:endParaRPr>
                    </a:p>
                    <a:p>
                      <a:pPr indent="-317500" lvl="0" marL="457200" rtl="0" algn="l">
                        <a:lnSpc>
                          <a:spcPct val="115000"/>
                        </a:lnSpc>
                        <a:spcBef>
                          <a:spcPts val="0"/>
                        </a:spcBef>
                        <a:spcAft>
                          <a:spcPts val="0"/>
                        </a:spcAft>
                        <a:buClr>
                          <a:schemeClr val="accent1"/>
                        </a:buClr>
                        <a:buSzPts val="1400"/>
                        <a:buFont typeface="Nunito Light"/>
                        <a:buChar char="●"/>
                      </a:pPr>
                      <a:r>
                        <a:rPr lang="en">
                          <a:solidFill>
                            <a:schemeClr val="dk1"/>
                          </a:solidFill>
                          <a:latin typeface="Nunito Medium"/>
                          <a:ea typeface="Nunito Medium"/>
                          <a:cs typeface="Nunito Medium"/>
                          <a:sym typeface="Nunito Medium"/>
                        </a:rPr>
                        <a:t>You can list examples of fictional texts here</a:t>
                      </a:r>
                      <a:endParaRPr>
                        <a:solidFill>
                          <a:schemeClr val="dk1"/>
                        </a:solidFill>
                        <a:latin typeface="Nunito Medium"/>
                        <a:ea typeface="Nunito Medium"/>
                        <a:cs typeface="Nunito Medium"/>
                        <a:sym typeface="Nunito Medium"/>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graphicFrame>
        <p:nvGraphicFramePr>
          <p:cNvPr id="533" name="Google Shape;533;p55"/>
          <p:cNvGraphicFramePr/>
          <p:nvPr/>
        </p:nvGraphicFramePr>
        <p:xfrm>
          <a:off x="5548950" y="1715100"/>
          <a:ext cx="3000000" cy="3000000"/>
        </p:xfrm>
        <a:graphic>
          <a:graphicData uri="http://schemas.openxmlformats.org/drawingml/2006/table">
            <a:tbl>
              <a:tblPr>
                <a:noFill/>
                <a:tableStyleId>{DE797023-8914-4DFA-9A19-09A423139362}</a:tableStyleId>
              </a:tblPr>
              <a:tblGrid>
                <a:gridCol w="2762700"/>
              </a:tblGrid>
              <a:tr h="573400">
                <a:tc>
                  <a:txBody>
                    <a:bodyPr/>
                    <a:lstStyle/>
                    <a:p>
                      <a:pPr indent="0" lvl="0" marL="0" rtl="0" algn="l">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Non-f</a:t>
                      </a:r>
                      <a:r>
                        <a:rPr lang="en" sz="2200">
                          <a:solidFill>
                            <a:schemeClr val="dk1"/>
                          </a:solidFill>
                          <a:latin typeface="Rubik SemiBold"/>
                          <a:ea typeface="Rubik SemiBold"/>
                          <a:cs typeface="Rubik SemiBold"/>
                          <a:sym typeface="Rubik SemiBold"/>
                        </a:rPr>
                        <a:t>iction</a:t>
                      </a:r>
                      <a:endParaRPr sz="2200">
                        <a:solidFill>
                          <a:schemeClr val="dk1"/>
                        </a:solidFill>
                        <a:latin typeface="Rubik"/>
                        <a:ea typeface="Rubik"/>
                        <a:cs typeface="Rubik"/>
                        <a:sym typeface="Rubik"/>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251500">
                <a:tc>
                  <a:txBody>
                    <a:bodyPr/>
                    <a:lstStyle/>
                    <a:p>
                      <a:pPr indent="-317500" lvl="0" marL="457200" rtl="0" algn="l">
                        <a:lnSpc>
                          <a:spcPct val="115000"/>
                        </a:lnSpc>
                        <a:spcBef>
                          <a:spcPts val="0"/>
                        </a:spcBef>
                        <a:spcAft>
                          <a:spcPts val="0"/>
                        </a:spcAft>
                        <a:buClr>
                          <a:schemeClr val="accent1"/>
                        </a:buClr>
                        <a:buSzPts val="1400"/>
                        <a:buFont typeface="Nunito Light"/>
                        <a:buChar char="●"/>
                      </a:pPr>
                      <a:r>
                        <a:rPr lang="en">
                          <a:solidFill>
                            <a:schemeClr val="dk1"/>
                          </a:solidFill>
                          <a:latin typeface="Nunito Medium"/>
                          <a:ea typeface="Nunito Medium"/>
                          <a:cs typeface="Nunito Medium"/>
                          <a:sym typeface="Nunito Medium"/>
                        </a:rPr>
                        <a:t>You can list examples of non-fictional texts here</a:t>
                      </a:r>
                      <a:endParaRPr>
                        <a:solidFill>
                          <a:schemeClr val="dk1"/>
                        </a:solidFill>
                        <a:latin typeface="Nunito Medium"/>
                        <a:ea typeface="Nunito Medium"/>
                        <a:cs typeface="Nunito Medium"/>
                        <a:sym typeface="Nunito Medium"/>
                      </a:endParaRPr>
                    </a:p>
                    <a:p>
                      <a:pPr indent="-317500" lvl="0" marL="457200" rtl="0" algn="l">
                        <a:lnSpc>
                          <a:spcPct val="115000"/>
                        </a:lnSpc>
                        <a:spcBef>
                          <a:spcPts val="0"/>
                        </a:spcBef>
                        <a:spcAft>
                          <a:spcPts val="0"/>
                        </a:spcAft>
                        <a:buClr>
                          <a:schemeClr val="accent1"/>
                        </a:buClr>
                        <a:buSzPts val="1400"/>
                        <a:buFont typeface="Nunito Light"/>
                        <a:buChar char="●"/>
                      </a:pPr>
                      <a:r>
                        <a:rPr lang="en">
                          <a:solidFill>
                            <a:schemeClr val="dk1"/>
                          </a:solidFill>
                          <a:latin typeface="Nunito Medium"/>
                          <a:ea typeface="Nunito Medium"/>
                          <a:cs typeface="Nunito Medium"/>
                          <a:sym typeface="Nunito Medium"/>
                        </a:rPr>
                        <a:t>You can list examples of non-fictional texts here</a:t>
                      </a:r>
                      <a:endParaRPr>
                        <a:solidFill>
                          <a:schemeClr val="dk1"/>
                        </a:solidFill>
                        <a:latin typeface="Nunito Medium"/>
                        <a:ea typeface="Nunito Medium"/>
                        <a:cs typeface="Nunito Medium"/>
                        <a:sym typeface="Nunito Medium"/>
                      </a:endParaRPr>
                    </a:p>
                    <a:p>
                      <a:pPr indent="-317500" lvl="0" marL="457200" rtl="0" algn="l">
                        <a:lnSpc>
                          <a:spcPct val="115000"/>
                        </a:lnSpc>
                        <a:spcBef>
                          <a:spcPts val="0"/>
                        </a:spcBef>
                        <a:spcAft>
                          <a:spcPts val="0"/>
                        </a:spcAft>
                        <a:buClr>
                          <a:schemeClr val="accent1"/>
                        </a:buClr>
                        <a:buSzPts val="1400"/>
                        <a:buFont typeface="Nunito Light"/>
                        <a:buChar char="●"/>
                      </a:pPr>
                      <a:r>
                        <a:rPr lang="en">
                          <a:solidFill>
                            <a:schemeClr val="dk1"/>
                          </a:solidFill>
                          <a:latin typeface="Nunito Medium"/>
                          <a:ea typeface="Nunito Medium"/>
                          <a:cs typeface="Nunito Medium"/>
                          <a:sym typeface="Nunito Medium"/>
                        </a:rPr>
                        <a:t>You can list examples of non-fictional texts here</a:t>
                      </a:r>
                      <a:endParaRPr>
                        <a:solidFill>
                          <a:schemeClr val="dk1"/>
                        </a:solidFill>
                        <a:latin typeface="Nunito Medium"/>
                        <a:ea typeface="Nunito Medium"/>
                        <a:cs typeface="Nunito Medium"/>
                        <a:sym typeface="Nunito Medium"/>
                      </a:endParaRPr>
                    </a:p>
                    <a:p>
                      <a:pPr indent="-317500" lvl="0" marL="457200" rtl="0" algn="l">
                        <a:lnSpc>
                          <a:spcPct val="115000"/>
                        </a:lnSpc>
                        <a:spcBef>
                          <a:spcPts val="0"/>
                        </a:spcBef>
                        <a:spcAft>
                          <a:spcPts val="0"/>
                        </a:spcAft>
                        <a:buClr>
                          <a:schemeClr val="accent1"/>
                        </a:buClr>
                        <a:buSzPts val="1400"/>
                        <a:buFont typeface="Nunito Light"/>
                        <a:buChar char="●"/>
                      </a:pPr>
                      <a:r>
                        <a:rPr lang="en">
                          <a:solidFill>
                            <a:schemeClr val="dk1"/>
                          </a:solidFill>
                          <a:latin typeface="Nunito Medium"/>
                          <a:ea typeface="Nunito Medium"/>
                          <a:cs typeface="Nunito Medium"/>
                          <a:sym typeface="Nunito Medium"/>
                        </a:rPr>
                        <a:t>You can list examples of non-fictional texts here</a:t>
                      </a:r>
                      <a:endParaRPr>
                        <a:solidFill>
                          <a:schemeClr val="dk1"/>
                        </a:solidFill>
                        <a:latin typeface="Nunito Medium"/>
                        <a:ea typeface="Nunito Medium"/>
                        <a:cs typeface="Nunito Medium"/>
                        <a:sym typeface="Nunito Medium"/>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56"/>
          <p:cNvPicPr preferRelativeResize="0"/>
          <p:nvPr>
            <p:ph idx="2" type="pic"/>
          </p:nvPr>
        </p:nvPicPr>
        <p:blipFill rotWithShape="1">
          <a:blip r:embed="rId3">
            <a:alphaModFix/>
          </a:blip>
          <a:srcRect b="6467" l="31792" r="2924" t="12684"/>
          <a:stretch/>
        </p:blipFill>
        <p:spPr>
          <a:xfrm>
            <a:off x="5207825" y="668925"/>
            <a:ext cx="3072998" cy="3805650"/>
          </a:xfrm>
          <a:prstGeom prst="rect">
            <a:avLst/>
          </a:prstGeom>
        </p:spPr>
      </p:pic>
      <p:sp>
        <p:nvSpPr>
          <p:cNvPr id="539" name="Google Shape;539;p56"/>
          <p:cNvSpPr txBox="1"/>
          <p:nvPr>
            <p:ph type="title"/>
          </p:nvPr>
        </p:nvSpPr>
        <p:spPr>
          <a:xfrm>
            <a:off x="720000" y="784220"/>
            <a:ext cx="3417000" cy="22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a:t>
            </a:r>
            <a:endParaRPr/>
          </a:p>
          <a:p>
            <a:pPr indent="0" lvl="0" marL="0" rtl="0" algn="l">
              <a:spcBef>
                <a:spcPts val="0"/>
              </a:spcBef>
              <a:spcAft>
                <a:spcPts val="0"/>
              </a:spcAft>
              <a:buNone/>
            </a:pPr>
            <a:r>
              <a:rPr lang="en"/>
              <a:t>the concept</a:t>
            </a:r>
            <a:endParaRPr/>
          </a:p>
        </p:txBody>
      </p:sp>
      <p:sp>
        <p:nvSpPr>
          <p:cNvPr id="540" name="Google Shape;540;p56"/>
          <p:cNvSpPr txBox="1"/>
          <p:nvPr>
            <p:ph idx="1" type="subTitle"/>
          </p:nvPr>
        </p:nvSpPr>
        <p:spPr>
          <a:xfrm>
            <a:off x="720000" y="3080270"/>
            <a:ext cx="3417000" cy="122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541" name="Google Shape;541;p56"/>
          <p:cNvPicPr preferRelativeResize="0"/>
          <p:nvPr/>
        </p:nvPicPr>
        <p:blipFill>
          <a:blip r:embed="rId4">
            <a:alphaModFix/>
          </a:blip>
          <a:stretch>
            <a:fillRect/>
          </a:stretch>
        </p:blipFill>
        <p:spPr>
          <a:xfrm rot="8875276">
            <a:off x="7214386" y="-1780601"/>
            <a:ext cx="432365" cy="4838705"/>
          </a:xfrm>
          <a:prstGeom prst="rect">
            <a:avLst/>
          </a:prstGeom>
          <a:noFill/>
          <a:ln>
            <a:noFill/>
          </a:ln>
          <a:effectLst>
            <a:outerShdw rotWithShape="0" algn="bl" dir="3000000" dist="47625">
              <a:srgbClr val="000000">
                <a:alpha val="29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ontents of this template</a:t>
            </a:r>
            <a:endParaRPr/>
          </a:p>
        </p:txBody>
      </p:sp>
      <p:graphicFrame>
        <p:nvGraphicFramePr>
          <p:cNvPr id="287" name="Google Shape;287;p39"/>
          <p:cNvGraphicFramePr/>
          <p:nvPr/>
        </p:nvGraphicFramePr>
        <p:xfrm>
          <a:off x="720000" y="1806191"/>
          <a:ext cx="3000000" cy="3000000"/>
        </p:xfrm>
        <a:graphic>
          <a:graphicData uri="http://schemas.openxmlformats.org/drawingml/2006/table">
            <a:tbl>
              <a:tblPr>
                <a:noFill/>
                <a:tableStyleId>{DE797023-8914-4DFA-9A19-09A423139362}</a:tableStyleId>
              </a:tblPr>
              <a:tblGrid>
                <a:gridCol w="2470525"/>
                <a:gridCol w="5233475"/>
              </a:tblGrid>
              <a:tr h="361525">
                <a:tc>
                  <a:txBody>
                    <a:bodyPr/>
                    <a:lstStyle/>
                    <a:p>
                      <a:pPr indent="0" lvl="0" marL="0" rtl="0" algn="l">
                        <a:spcBef>
                          <a:spcPts val="0"/>
                        </a:spcBef>
                        <a:spcAft>
                          <a:spcPts val="0"/>
                        </a:spcAft>
                        <a:buNone/>
                      </a:pPr>
                      <a:r>
                        <a:rPr lang="en" sz="1100" u="sng">
                          <a:solidFill>
                            <a:schemeClr val="dk1"/>
                          </a:solidFill>
                          <a:latin typeface="Rubik SemiBold"/>
                          <a:ea typeface="Rubik SemiBold"/>
                          <a:cs typeface="Rubik SemiBold"/>
                          <a:sym typeface="Rubik SemiBold"/>
                          <a:hlinkClick action="ppaction://hlinksldjump" r:id="rId3">
                            <a:extLst>
                              <a:ext uri="{A12FA001-AC4F-418D-AE19-62706E023703}">
                                <ahyp:hlinkClr val="tx"/>
                              </a:ext>
                            </a:extLst>
                          </a:hlinkClick>
                        </a:rPr>
                        <a:t>Fonts</a:t>
                      </a:r>
                      <a:endParaRPr sz="1100" u="sng">
                        <a:solidFill>
                          <a:schemeClr val="dk1"/>
                        </a:solidFill>
                        <a:latin typeface="Rubik SemiBold"/>
                        <a:ea typeface="Rubik SemiBold"/>
                        <a:cs typeface="Rubik SemiBold"/>
                        <a:sym typeface="Rubik SemiBold"/>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FCAE2E">
                        <a:alpha val="10130"/>
                      </a:srgbClr>
                    </a:solidFill>
                  </a:tcPr>
                </a:tc>
                <a:tc>
                  <a:txBody>
                    <a:bodyPr/>
                    <a:lstStyle/>
                    <a:p>
                      <a:pPr indent="0" lvl="0" marL="0" rtl="0" algn="l">
                        <a:spcBef>
                          <a:spcPts val="0"/>
                        </a:spcBef>
                        <a:spcAft>
                          <a:spcPts val="1600"/>
                        </a:spcAft>
                        <a:buNone/>
                      </a:pPr>
                      <a:r>
                        <a:rPr lang="en" sz="1000">
                          <a:solidFill>
                            <a:schemeClr val="dk1"/>
                          </a:solidFill>
                          <a:latin typeface="Nunito Medium"/>
                          <a:ea typeface="Nunito Medium"/>
                          <a:cs typeface="Nunito Medium"/>
                          <a:sym typeface="Nunito Medium"/>
                        </a:rPr>
                        <a:t>To view this template correctly in PowerPoint, download and install the fonts we used</a:t>
                      </a:r>
                      <a:endParaRPr sz="1000">
                        <a:solidFill>
                          <a:schemeClr val="dk1"/>
                        </a:solidFill>
                        <a:latin typeface="Nunito Medium"/>
                        <a:ea typeface="Nunito Medium"/>
                        <a:cs typeface="Nunito Medium"/>
                        <a:sym typeface="Nunito Medium"/>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100" u="sng">
                          <a:solidFill>
                            <a:schemeClr val="dk1"/>
                          </a:solidFill>
                          <a:latin typeface="Rubik SemiBold"/>
                          <a:ea typeface="Rubik SemiBold"/>
                          <a:cs typeface="Rubik SemiBold"/>
                          <a:sym typeface="Rubik SemiBold"/>
                          <a:hlinkClick action="ppaction://hlinksldjump" r:id="rId4">
                            <a:extLst>
                              <a:ext uri="{A12FA001-AC4F-418D-AE19-62706E023703}">
                                <ahyp:hlinkClr val="tx"/>
                              </a:ext>
                            </a:extLst>
                          </a:hlinkClick>
                        </a:rPr>
                        <a:t>Used</a:t>
                      </a:r>
                      <a:r>
                        <a:rPr lang="en" sz="1100">
                          <a:solidFill>
                            <a:schemeClr val="dk1"/>
                          </a:solidFill>
                          <a:latin typeface="Rubik SemiBold"/>
                          <a:ea typeface="Rubik SemiBold"/>
                          <a:cs typeface="Rubik SemiBold"/>
                          <a:sym typeface="Rubik SemiBold"/>
                        </a:rPr>
                        <a:t> and </a:t>
                      </a:r>
                      <a:r>
                        <a:rPr lang="en" sz="1100" u="sng">
                          <a:solidFill>
                            <a:schemeClr val="dk1"/>
                          </a:solidFill>
                          <a:latin typeface="Rubik SemiBold"/>
                          <a:ea typeface="Rubik SemiBold"/>
                          <a:cs typeface="Rubik SemiBold"/>
                          <a:sym typeface="Rubik SemiBold"/>
                          <a:hlinkClick action="ppaction://hlinksldjump" r:id="rId5">
                            <a:extLst>
                              <a:ext uri="{A12FA001-AC4F-418D-AE19-62706E023703}">
                                <ahyp:hlinkClr val="tx"/>
                              </a:ext>
                            </a:extLst>
                          </a:hlinkClick>
                        </a:rPr>
                        <a:t>alternative</a:t>
                      </a:r>
                      <a:r>
                        <a:rPr lang="en" sz="1100" u="sng">
                          <a:solidFill>
                            <a:schemeClr val="dk1"/>
                          </a:solidFill>
                          <a:latin typeface="Rubik SemiBold"/>
                          <a:ea typeface="Rubik SemiBold"/>
                          <a:cs typeface="Rubik SemiBold"/>
                          <a:sym typeface="Rubik SemiBold"/>
                          <a:hlinkClick action="ppaction://hlinksldjump" r:id="rId6">
                            <a:extLst>
                              <a:ext uri="{A12FA001-AC4F-418D-AE19-62706E023703}">
                                <ahyp:hlinkClr val="tx"/>
                              </a:ext>
                            </a:extLst>
                          </a:hlinkClick>
                        </a:rPr>
                        <a:t> resources</a:t>
                      </a:r>
                      <a:endParaRPr sz="1100" u="sng">
                        <a:solidFill>
                          <a:schemeClr val="dk1"/>
                        </a:solidFill>
                        <a:latin typeface="Rubik SemiBold"/>
                        <a:ea typeface="Rubik SemiBold"/>
                        <a:cs typeface="Rubik SemiBold"/>
                        <a:sym typeface="Rubik SemiBold"/>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FCAE2E">
                        <a:alpha val="10130"/>
                      </a:srgbClr>
                    </a:solidFill>
                  </a:tcPr>
                </a:tc>
                <a:tc>
                  <a:txBody>
                    <a:bodyPr/>
                    <a:lstStyle/>
                    <a:p>
                      <a:pPr indent="0" lvl="0" marL="0" marR="0" rtl="0" algn="l">
                        <a:lnSpc>
                          <a:spcPct val="100000"/>
                        </a:lnSpc>
                        <a:spcBef>
                          <a:spcPts val="0"/>
                        </a:spcBef>
                        <a:spcAft>
                          <a:spcPts val="1600"/>
                        </a:spcAft>
                        <a:buNone/>
                      </a:pPr>
                      <a:r>
                        <a:rPr lang="en" sz="1000">
                          <a:solidFill>
                            <a:schemeClr val="dk1"/>
                          </a:solidFill>
                          <a:latin typeface="Nunito Medium"/>
                          <a:ea typeface="Nunito Medium"/>
                          <a:cs typeface="Nunito Medium"/>
                          <a:sym typeface="Nunito Medium"/>
                        </a:rPr>
                        <a:t>An assortment of graphic resources that are suitable for use in this presentation</a:t>
                      </a:r>
                      <a:endParaRPr sz="1000">
                        <a:solidFill>
                          <a:schemeClr val="dk1"/>
                        </a:solidFill>
                        <a:latin typeface="Nunito Medium"/>
                        <a:ea typeface="Nunito Medium"/>
                        <a:cs typeface="Nunito Medium"/>
                        <a:sym typeface="Nunito Medium"/>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100" u="sng">
                          <a:solidFill>
                            <a:schemeClr val="dk1"/>
                          </a:solidFill>
                          <a:latin typeface="Rubik SemiBold"/>
                          <a:ea typeface="Rubik SemiBold"/>
                          <a:cs typeface="Rubik SemiBold"/>
                          <a:sym typeface="Rubik SemiBold"/>
                          <a:hlinkClick action="ppaction://hlinksldjump" r:id="rId7">
                            <a:extLst>
                              <a:ext uri="{A12FA001-AC4F-418D-AE19-62706E023703}">
                                <ahyp:hlinkClr val="tx"/>
                              </a:ext>
                            </a:extLst>
                          </a:hlinkClick>
                        </a:rPr>
                        <a:t>Thanks slide</a:t>
                      </a:r>
                      <a:endParaRPr sz="1100" u="sng">
                        <a:solidFill>
                          <a:schemeClr val="dk1"/>
                        </a:solidFill>
                        <a:latin typeface="Rubik SemiBold"/>
                        <a:ea typeface="Rubik SemiBold"/>
                        <a:cs typeface="Rubik SemiBold"/>
                        <a:sym typeface="Rubik SemiBold"/>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FCAE2E">
                        <a:alpha val="10130"/>
                      </a:srgbClr>
                    </a:solidFill>
                  </a:tcPr>
                </a:tc>
                <a:tc>
                  <a:txBody>
                    <a:bodyPr/>
                    <a:lstStyle/>
                    <a:p>
                      <a:pPr indent="0" lvl="0" marL="0" rtl="0" algn="l">
                        <a:spcBef>
                          <a:spcPts val="0"/>
                        </a:spcBef>
                        <a:spcAft>
                          <a:spcPts val="1600"/>
                        </a:spcAft>
                        <a:buNone/>
                      </a:pPr>
                      <a:r>
                        <a:rPr lang="en" sz="1000">
                          <a:solidFill>
                            <a:schemeClr val="dk1"/>
                          </a:solidFill>
                          <a:latin typeface="Nunito Medium"/>
                          <a:ea typeface="Nunito Medium"/>
                          <a:cs typeface="Nunito Medium"/>
                          <a:sym typeface="Nunito Medium"/>
                        </a:rPr>
                        <a:t>You must keep it so that proper credits for our design are given</a:t>
                      </a:r>
                      <a:endParaRPr sz="1000">
                        <a:solidFill>
                          <a:schemeClr val="dk1"/>
                        </a:solidFill>
                        <a:latin typeface="Nunito Medium"/>
                        <a:ea typeface="Nunito Medium"/>
                        <a:cs typeface="Nunito Medium"/>
                        <a:sym typeface="Nunito Medium"/>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100" u="sng">
                          <a:solidFill>
                            <a:schemeClr val="dk1"/>
                          </a:solidFill>
                          <a:latin typeface="Rubik SemiBold"/>
                          <a:ea typeface="Rubik SemiBold"/>
                          <a:cs typeface="Rubik SemiBold"/>
                          <a:sym typeface="Rubik SemiBold"/>
                          <a:hlinkClick action="ppaction://hlinksldjump" r:id="rId8">
                            <a:extLst>
                              <a:ext uri="{A12FA001-AC4F-418D-AE19-62706E023703}">
                                <ahyp:hlinkClr val="tx"/>
                              </a:ext>
                            </a:extLst>
                          </a:hlinkClick>
                        </a:rPr>
                        <a:t>Colors</a:t>
                      </a:r>
                      <a:endParaRPr sz="1100" u="sng">
                        <a:solidFill>
                          <a:schemeClr val="dk1"/>
                        </a:solidFill>
                        <a:latin typeface="Rubik SemiBold"/>
                        <a:ea typeface="Rubik SemiBold"/>
                        <a:cs typeface="Rubik SemiBold"/>
                        <a:sym typeface="Rubik SemiBold"/>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FCAE2E">
                        <a:alpha val="10130"/>
                      </a:srgbClr>
                    </a:solidFill>
                  </a:tcPr>
                </a:tc>
                <a:tc>
                  <a:txBody>
                    <a:bodyPr/>
                    <a:lstStyle/>
                    <a:p>
                      <a:pPr indent="0" lvl="0" marL="0" rtl="0" algn="l">
                        <a:spcBef>
                          <a:spcPts val="0"/>
                        </a:spcBef>
                        <a:spcAft>
                          <a:spcPts val="1600"/>
                        </a:spcAft>
                        <a:buNone/>
                      </a:pPr>
                      <a:r>
                        <a:rPr lang="en" sz="1000">
                          <a:solidFill>
                            <a:schemeClr val="dk1"/>
                          </a:solidFill>
                          <a:latin typeface="Nunito Medium"/>
                          <a:ea typeface="Nunito Medium"/>
                          <a:cs typeface="Nunito Medium"/>
                          <a:sym typeface="Nunito Medium"/>
                        </a:rPr>
                        <a:t>All the colors used in this presentation</a:t>
                      </a:r>
                      <a:endParaRPr sz="1000">
                        <a:solidFill>
                          <a:schemeClr val="dk1"/>
                        </a:solidFill>
                        <a:latin typeface="Nunito Medium"/>
                        <a:ea typeface="Nunito Medium"/>
                        <a:cs typeface="Nunito Medium"/>
                        <a:sym typeface="Nunito Medium"/>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100" u="sng">
                          <a:solidFill>
                            <a:schemeClr val="dk1"/>
                          </a:solidFill>
                          <a:latin typeface="Rubik SemiBold"/>
                          <a:ea typeface="Rubik SemiBold"/>
                          <a:cs typeface="Rubik SemiBold"/>
                          <a:sym typeface="Rubik SemiBold"/>
                          <a:hlinkClick action="ppaction://hlinksldjump" r:id="rId9">
                            <a:extLst>
                              <a:ext uri="{A12FA001-AC4F-418D-AE19-62706E023703}">
                                <ahyp:hlinkClr val="tx"/>
                              </a:ext>
                            </a:extLst>
                          </a:hlinkClick>
                        </a:rPr>
                        <a:t>Icons</a:t>
                      </a:r>
                      <a:r>
                        <a:rPr lang="en" sz="1100">
                          <a:solidFill>
                            <a:schemeClr val="dk1"/>
                          </a:solidFill>
                          <a:latin typeface="Rubik SemiBold"/>
                          <a:ea typeface="Rubik SemiBold"/>
                          <a:cs typeface="Rubik SemiBold"/>
                          <a:sym typeface="Rubik SemiBold"/>
                        </a:rPr>
                        <a:t> and </a:t>
                      </a:r>
                      <a:r>
                        <a:rPr lang="en" sz="1100" u="sng">
                          <a:solidFill>
                            <a:schemeClr val="dk1"/>
                          </a:solidFill>
                          <a:latin typeface="Rubik SemiBold"/>
                          <a:ea typeface="Rubik SemiBold"/>
                          <a:cs typeface="Rubik SemiBold"/>
                          <a:sym typeface="Rubik SemiBold"/>
                          <a:hlinkClick action="ppaction://hlinksldjump" r:id="rId10">
                            <a:extLst>
                              <a:ext uri="{A12FA001-AC4F-418D-AE19-62706E023703}">
                                <ahyp:hlinkClr val="tx"/>
                              </a:ext>
                            </a:extLst>
                          </a:hlinkClick>
                        </a:rPr>
                        <a:t>infographic resources</a:t>
                      </a:r>
                      <a:endParaRPr sz="1100" u="sng">
                        <a:solidFill>
                          <a:schemeClr val="dk1"/>
                        </a:solidFill>
                        <a:latin typeface="Rubik SemiBold"/>
                        <a:ea typeface="Rubik SemiBold"/>
                        <a:cs typeface="Rubik SemiBold"/>
                        <a:sym typeface="Rubik SemiBold"/>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FCAE2E">
                        <a:alpha val="10130"/>
                      </a:srgbClr>
                    </a:solidFill>
                  </a:tcPr>
                </a:tc>
                <a:tc>
                  <a:txBody>
                    <a:bodyPr/>
                    <a:lstStyle/>
                    <a:p>
                      <a:pPr indent="0" lvl="0" marL="0" rtl="0" algn="l">
                        <a:spcBef>
                          <a:spcPts val="0"/>
                        </a:spcBef>
                        <a:spcAft>
                          <a:spcPts val="0"/>
                        </a:spcAft>
                        <a:buNone/>
                      </a:pPr>
                      <a:r>
                        <a:rPr lang="en" sz="1000">
                          <a:solidFill>
                            <a:schemeClr val="dk1"/>
                          </a:solidFill>
                          <a:latin typeface="Nunito Medium"/>
                          <a:ea typeface="Nunito Medium"/>
                          <a:cs typeface="Nunito Medium"/>
                          <a:sym typeface="Nunito Medium"/>
                        </a:rPr>
                        <a:t>These can be used in the template, and their size and color can be edited</a:t>
                      </a:r>
                      <a:endParaRPr sz="1000">
                        <a:solidFill>
                          <a:schemeClr val="dk1"/>
                        </a:solidFill>
                        <a:latin typeface="Nunito Medium"/>
                        <a:ea typeface="Nunito Medium"/>
                        <a:cs typeface="Nunito Medium"/>
                        <a:sym typeface="Nunito Medium"/>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361525">
                <a:tc>
                  <a:txBody>
                    <a:bodyPr/>
                    <a:lstStyle/>
                    <a:p>
                      <a:pPr indent="0" lvl="0" marL="0" rtl="0" algn="l">
                        <a:spcBef>
                          <a:spcPts val="0"/>
                        </a:spcBef>
                        <a:spcAft>
                          <a:spcPts val="0"/>
                        </a:spcAft>
                        <a:buNone/>
                      </a:pPr>
                      <a:r>
                        <a:rPr lang="en" sz="1100">
                          <a:solidFill>
                            <a:schemeClr val="dk1"/>
                          </a:solidFill>
                          <a:latin typeface="Rubik SemiBold"/>
                          <a:ea typeface="Rubik SemiBold"/>
                          <a:cs typeface="Rubik SemiBold"/>
                          <a:sym typeface="Rubik SemiBold"/>
                        </a:rPr>
                        <a:t>Editable presentation theme </a:t>
                      </a:r>
                      <a:endParaRPr sz="1100">
                        <a:solidFill>
                          <a:schemeClr val="dk1"/>
                        </a:solidFill>
                        <a:latin typeface="Rubik SemiBold"/>
                        <a:ea typeface="Rubik SemiBold"/>
                        <a:cs typeface="Rubik SemiBold"/>
                        <a:sym typeface="Rubik SemiBold"/>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solidFill>
                      <a:srgbClr val="FCAE2E">
                        <a:alpha val="10130"/>
                      </a:srgbClr>
                    </a:solidFill>
                  </a:tcPr>
                </a:tc>
                <a:tc>
                  <a:txBody>
                    <a:bodyPr/>
                    <a:lstStyle/>
                    <a:p>
                      <a:pPr indent="0" lvl="0" marL="0" rtl="0" algn="l">
                        <a:spcBef>
                          <a:spcPts val="0"/>
                        </a:spcBef>
                        <a:spcAft>
                          <a:spcPts val="1600"/>
                        </a:spcAft>
                        <a:buNone/>
                      </a:pPr>
                      <a:r>
                        <a:rPr lang="en" sz="1000">
                          <a:solidFill>
                            <a:schemeClr val="dk1"/>
                          </a:solidFill>
                          <a:latin typeface="Nunito Medium"/>
                          <a:ea typeface="Nunito Medium"/>
                          <a:cs typeface="Nunito Medium"/>
                          <a:sym typeface="Nunito Medium"/>
                        </a:rPr>
                        <a:t>You can edit the master slides easily. For more info, click </a:t>
                      </a:r>
                      <a:r>
                        <a:rPr b="1" lang="en" sz="1000" u="sng">
                          <a:solidFill>
                            <a:schemeClr val="dk1"/>
                          </a:solidFill>
                          <a:latin typeface="Nunito"/>
                          <a:ea typeface="Nunito"/>
                          <a:cs typeface="Nunito"/>
                          <a:sym typeface="Nunito"/>
                          <a:hlinkClick r:id="rId11">
                            <a:extLst>
                              <a:ext uri="{A12FA001-AC4F-418D-AE19-62706E023703}">
                                <ahyp:hlinkClr val="tx"/>
                              </a:ext>
                            </a:extLst>
                          </a:hlinkClick>
                        </a:rPr>
                        <a:t>here</a:t>
                      </a:r>
                      <a:endParaRPr b="1" sz="1000" u="sng">
                        <a:solidFill>
                          <a:schemeClr val="dk1"/>
                        </a:solidFill>
                        <a:latin typeface="Nunito"/>
                        <a:ea typeface="Nunito"/>
                        <a:cs typeface="Nunito"/>
                        <a:sym typeface="Nunito"/>
                      </a:endParaRPr>
                    </a:p>
                  </a:txBody>
                  <a:tcPr marT="0" marB="0" marR="91425" marL="91425" anchor="ctr">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sp>
        <p:nvSpPr>
          <p:cNvPr id="288" name="Google Shape;288;p39"/>
          <p:cNvSpPr txBox="1"/>
          <p:nvPr/>
        </p:nvSpPr>
        <p:spPr>
          <a:xfrm>
            <a:off x="720000" y="1299116"/>
            <a:ext cx="7704000" cy="249600"/>
          </a:xfrm>
          <a:prstGeom prst="rect">
            <a:avLst/>
          </a:prstGeom>
          <a:noFill/>
          <a:ln>
            <a:noFill/>
          </a:ln>
        </p:spPr>
        <p:txBody>
          <a:bodyPr anchorCtr="0" anchor="ctr" bIns="91425" lIns="91425" spcFirstLastPara="1" rIns="0" wrap="square" tIns="91425">
            <a:noAutofit/>
          </a:bodyPr>
          <a:lstStyle/>
          <a:p>
            <a:pPr indent="0" lvl="0" marL="0" rtl="0" algn="ctr">
              <a:spcBef>
                <a:spcPts val="0"/>
              </a:spcBef>
              <a:spcAft>
                <a:spcPts val="0"/>
              </a:spcAft>
              <a:buNone/>
            </a:pPr>
            <a:r>
              <a:rPr lang="en">
                <a:solidFill>
                  <a:schemeClr val="dk1"/>
                </a:solidFill>
                <a:latin typeface="Nunito Medium"/>
                <a:ea typeface="Nunito Medium"/>
                <a:cs typeface="Nunito Medium"/>
                <a:sym typeface="Nunito Medium"/>
              </a:rPr>
              <a:t>You can delete this slide when you’re done editing the presentation</a:t>
            </a:r>
            <a:endParaRPr>
              <a:solidFill>
                <a:schemeClr val="dk1"/>
              </a:solidFill>
              <a:latin typeface="Nunito Medium"/>
              <a:ea typeface="Nunito Medium"/>
              <a:cs typeface="Nunito Medium"/>
              <a:sym typeface="Nunito Medium"/>
            </a:endParaRPr>
          </a:p>
        </p:txBody>
      </p:sp>
      <p:sp>
        <p:nvSpPr>
          <p:cNvPr id="289" name="Google Shape;289;p39"/>
          <p:cNvSpPr txBox="1"/>
          <p:nvPr/>
        </p:nvSpPr>
        <p:spPr>
          <a:xfrm>
            <a:off x="713225" y="4133675"/>
            <a:ext cx="2477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Medium"/>
                <a:ea typeface="Nunito Medium"/>
                <a:cs typeface="Nunito Medium"/>
                <a:sym typeface="Nunito Medium"/>
              </a:rPr>
              <a:t>For more info:</a:t>
            </a:r>
            <a:br>
              <a:rPr lang="en" sz="1100">
                <a:solidFill>
                  <a:schemeClr val="dk1"/>
                </a:solidFill>
                <a:latin typeface="Rubik SemiBold"/>
                <a:ea typeface="Rubik SemiBold"/>
                <a:cs typeface="Rubik SemiBold"/>
                <a:sym typeface="Rubik SemiBold"/>
              </a:rPr>
            </a:br>
            <a:r>
              <a:rPr lang="en" sz="1100" u="sng">
                <a:solidFill>
                  <a:schemeClr val="dk1"/>
                </a:solidFill>
                <a:latin typeface="Rubik SemiBold"/>
                <a:ea typeface="Rubik SemiBold"/>
                <a:cs typeface="Rubik SemiBold"/>
                <a:sym typeface="Rubik SemiBold"/>
                <a:hlinkClick r:id="rId12">
                  <a:extLst>
                    <a:ext uri="{A12FA001-AC4F-418D-AE19-62706E023703}">
                      <ahyp:hlinkClr val="tx"/>
                    </a:ext>
                  </a:extLst>
                </a:hlinkClick>
              </a:rPr>
              <a:t>Slidesgo</a:t>
            </a:r>
            <a:r>
              <a:rPr lang="en" sz="1100">
                <a:solidFill>
                  <a:schemeClr val="dk1"/>
                </a:solidFill>
                <a:uFill>
                  <a:noFill/>
                </a:uFill>
                <a:latin typeface="Rubik SemiBold"/>
                <a:ea typeface="Rubik SemiBold"/>
                <a:cs typeface="Rubik SemiBold"/>
                <a:sym typeface="Rubik SemiBold"/>
                <a:hlinkClick r:id="rId13">
                  <a:extLst>
                    <a:ext uri="{A12FA001-AC4F-418D-AE19-62706E023703}">
                      <ahyp:hlinkClr val="tx"/>
                    </a:ext>
                  </a:extLst>
                </a:hlinkClick>
              </a:rPr>
              <a:t> </a:t>
            </a:r>
            <a:r>
              <a:rPr lang="en" sz="1100">
                <a:solidFill>
                  <a:schemeClr val="dk1"/>
                </a:solidFill>
                <a:latin typeface="Rubik SemiBold"/>
                <a:ea typeface="Rubik SemiBold"/>
                <a:cs typeface="Rubik SemiBold"/>
                <a:sym typeface="Rubik SemiBold"/>
              </a:rPr>
              <a:t>| </a:t>
            </a:r>
            <a:r>
              <a:rPr lang="en" sz="1100" u="sng">
                <a:solidFill>
                  <a:schemeClr val="dk1"/>
                </a:solidFill>
                <a:latin typeface="Rubik SemiBold"/>
                <a:ea typeface="Rubik SemiBold"/>
                <a:cs typeface="Rubik SemiBold"/>
                <a:sym typeface="Rubik SemiBold"/>
                <a:hlinkClick r:id="rId14">
                  <a:extLst>
                    <a:ext uri="{A12FA001-AC4F-418D-AE19-62706E023703}">
                      <ahyp:hlinkClr val="tx"/>
                    </a:ext>
                  </a:extLst>
                </a:hlinkClick>
              </a:rPr>
              <a:t>Blog</a:t>
            </a:r>
            <a:r>
              <a:rPr lang="en" sz="1100">
                <a:solidFill>
                  <a:schemeClr val="dk1"/>
                </a:solidFill>
                <a:latin typeface="Rubik SemiBold"/>
                <a:ea typeface="Rubik SemiBold"/>
                <a:cs typeface="Rubik SemiBold"/>
                <a:sym typeface="Rubik SemiBold"/>
              </a:rPr>
              <a:t> | </a:t>
            </a:r>
            <a:r>
              <a:rPr lang="en" sz="1100" u="sng">
                <a:solidFill>
                  <a:schemeClr val="dk1"/>
                </a:solidFill>
                <a:latin typeface="Rubik SemiBold"/>
                <a:ea typeface="Rubik SemiBold"/>
                <a:cs typeface="Rubik SemiBold"/>
                <a:sym typeface="Rubik SemiBold"/>
                <a:hlinkClick r:id="rId15">
                  <a:extLst>
                    <a:ext uri="{A12FA001-AC4F-418D-AE19-62706E023703}">
                      <ahyp:hlinkClr val="tx"/>
                    </a:ext>
                  </a:extLst>
                </a:hlinkClick>
              </a:rPr>
              <a:t>FAQ</a:t>
            </a:r>
            <a:r>
              <a:rPr lang="en" sz="1100" u="sng">
                <a:solidFill>
                  <a:schemeClr val="dk1"/>
                </a:solidFill>
                <a:latin typeface="Rubik SemiBold"/>
                <a:ea typeface="Rubik SemiBold"/>
                <a:cs typeface="Rubik SemiBold"/>
                <a:sym typeface="Rubik SemiBold"/>
              </a:rPr>
              <a:t>s</a:t>
            </a:r>
            <a:endParaRPr sz="1100" u="sng">
              <a:solidFill>
                <a:schemeClr val="dk1"/>
              </a:solidFill>
              <a:latin typeface="Rubik SemiBold"/>
              <a:ea typeface="Rubik SemiBold"/>
              <a:cs typeface="Rubik SemiBold"/>
              <a:sym typeface="Rubik SemiBold"/>
            </a:endParaRPr>
          </a:p>
        </p:txBody>
      </p:sp>
      <p:sp>
        <p:nvSpPr>
          <p:cNvPr id="290" name="Google Shape;290;p39"/>
          <p:cNvSpPr txBox="1"/>
          <p:nvPr/>
        </p:nvSpPr>
        <p:spPr>
          <a:xfrm>
            <a:off x="4861839" y="4133675"/>
            <a:ext cx="35688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Medium"/>
                <a:ea typeface="Nunito Medium"/>
                <a:cs typeface="Nunito Medium"/>
                <a:sym typeface="Nunito Medium"/>
              </a:rPr>
              <a:t>You can visit our sister </a:t>
            </a:r>
            <a:r>
              <a:rPr lang="en" sz="1200">
                <a:solidFill>
                  <a:schemeClr val="dk1"/>
                </a:solidFill>
                <a:latin typeface="Nunito Medium"/>
                <a:ea typeface="Nunito Medium"/>
                <a:cs typeface="Nunito Medium"/>
                <a:sym typeface="Nunito Medium"/>
              </a:rPr>
              <a:t>projects</a:t>
            </a:r>
            <a:r>
              <a:rPr lang="en" sz="1200">
                <a:solidFill>
                  <a:schemeClr val="dk1"/>
                </a:solidFill>
                <a:latin typeface="Nunito Medium"/>
                <a:ea typeface="Nunito Medium"/>
                <a:cs typeface="Nunito Medium"/>
                <a:sym typeface="Nunito Medium"/>
              </a:rPr>
              <a:t>:</a:t>
            </a:r>
            <a:br>
              <a:rPr lang="en" sz="1100">
                <a:solidFill>
                  <a:schemeClr val="dk1"/>
                </a:solidFill>
                <a:latin typeface="Rubik SemiBold"/>
                <a:ea typeface="Rubik SemiBold"/>
                <a:cs typeface="Rubik SemiBold"/>
                <a:sym typeface="Rubik SemiBold"/>
              </a:rPr>
            </a:br>
            <a:r>
              <a:rPr lang="en" sz="1100" u="sng">
                <a:solidFill>
                  <a:schemeClr val="dk1"/>
                </a:solidFill>
                <a:latin typeface="Rubik SemiBold"/>
                <a:ea typeface="Rubik SemiBold"/>
                <a:cs typeface="Rubik SemiBold"/>
                <a:sym typeface="Rubik SemiBold"/>
                <a:hlinkClick r:id="rId16">
                  <a:extLst>
                    <a:ext uri="{A12FA001-AC4F-418D-AE19-62706E023703}">
                      <ahyp:hlinkClr val="tx"/>
                    </a:ext>
                  </a:extLst>
                </a:hlinkClick>
              </a:rPr>
              <a:t>Freepik</a:t>
            </a:r>
            <a:r>
              <a:rPr lang="en" sz="1100">
                <a:solidFill>
                  <a:schemeClr val="dk1"/>
                </a:solidFill>
                <a:latin typeface="Rubik SemiBold"/>
                <a:ea typeface="Rubik SemiBold"/>
                <a:cs typeface="Rubik SemiBold"/>
                <a:sym typeface="Rubik SemiBold"/>
              </a:rPr>
              <a:t> | </a:t>
            </a:r>
            <a:r>
              <a:rPr lang="en" sz="1100" u="sng">
                <a:solidFill>
                  <a:schemeClr val="dk1"/>
                </a:solidFill>
                <a:latin typeface="Rubik SemiBold"/>
                <a:ea typeface="Rubik SemiBold"/>
                <a:cs typeface="Rubik SemiBold"/>
                <a:sym typeface="Rubik SemiBold"/>
                <a:hlinkClick r:id="rId17">
                  <a:extLst>
                    <a:ext uri="{A12FA001-AC4F-418D-AE19-62706E023703}">
                      <ahyp:hlinkClr val="tx"/>
                    </a:ext>
                  </a:extLst>
                </a:hlinkClick>
              </a:rPr>
              <a:t>Flaticon</a:t>
            </a:r>
            <a:r>
              <a:rPr lang="en" sz="1100" u="sng">
                <a:solidFill>
                  <a:schemeClr val="dk1"/>
                </a:solidFill>
                <a:latin typeface="Rubik SemiBold"/>
                <a:ea typeface="Rubik SemiBold"/>
                <a:cs typeface="Rubik SemiBold"/>
                <a:sym typeface="Rubik SemiBold"/>
              </a:rPr>
              <a:t> </a:t>
            </a:r>
            <a:r>
              <a:rPr lang="en" sz="1100">
                <a:solidFill>
                  <a:schemeClr val="dk1"/>
                </a:solidFill>
                <a:latin typeface="Rubik SemiBold"/>
                <a:ea typeface="Rubik SemiBold"/>
                <a:cs typeface="Rubik SemiBold"/>
                <a:sym typeface="Rubik SemiBold"/>
              </a:rPr>
              <a:t>| </a:t>
            </a:r>
            <a:r>
              <a:rPr lang="en" sz="1100" u="sng">
                <a:solidFill>
                  <a:schemeClr val="dk1"/>
                </a:solidFill>
                <a:latin typeface="Rubik SemiBold"/>
                <a:ea typeface="Rubik SemiBold"/>
                <a:cs typeface="Rubik SemiBold"/>
                <a:sym typeface="Rubik SemiBold"/>
                <a:hlinkClick r:id="rId18">
                  <a:extLst>
                    <a:ext uri="{A12FA001-AC4F-418D-AE19-62706E023703}">
                      <ahyp:hlinkClr val="tx"/>
                    </a:ext>
                  </a:extLst>
                </a:hlinkClick>
              </a:rPr>
              <a:t>Storyset</a:t>
            </a:r>
            <a:r>
              <a:rPr lang="en" sz="1100">
                <a:solidFill>
                  <a:schemeClr val="dk1"/>
                </a:solidFill>
                <a:latin typeface="Rubik SemiBold"/>
                <a:ea typeface="Rubik SemiBold"/>
                <a:cs typeface="Rubik SemiBold"/>
                <a:sym typeface="Rubik SemiBold"/>
              </a:rPr>
              <a:t> | </a:t>
            </a:r>
            <a:r>
              <a:rPr lang="en" sz="1100" u="sng">
                <a:solidFill>
                  <a:schemeClr val="dk1"/>
                </a:solidFill>
                <a:latin typeface="Rubik SemiBold"/>
                <a:ea typeface="Rubik SemiBold"/>
                <a:cs typeface="Rubik SemiBold"/>
                <a:sym typeface="Rubik SemiBold"/>
                <a:hlinkClick r:id="rId19">
                  <a:extLst>
                    <a:ext uri="{A12FA001-AC4F-418D-AE19-62706E023703}">
                      <ahyp:hlinkClr val="tx"/>
                    </a:ext>
                  </a:extLst>
                </a:hlinkClick>
              </a:rPr>
              <a:t>Wepik</a:t>
            </a:r>
            <a:r>
              <a:rPr lang="en" sz="1100">
                <a:solidFill>
                  <a:schemeClr val="dk1"/>
                </a:solidFill>
                <a:uFill>
                  <a:noFill/>
                </a:uFill>
                <a:latin typeface="Rubik SemiBold"/>
                <a:ea typeface="Rubik SemiBold"/>
                <a:cs typeface="Rubik SemiBold"/>
                <a:sym typeface="Rubik SemiBold"/>
                <a:hlinkClick r:id="rId20">
                  <a:extLst>
                    <a:ext uri="{A12FA001-AC4F-418D-AE19-62706E023703}">
                      <ahyp:hlinkClr val="tx"/>
                    </a:ext>
                  </a:extLst>
                </a:hlinkClick>
              </a:rPr>
              <a:t> </a:t>
            </a:r>
            <a:r>
              <a:rPr lang="en" sz="1100">
                <a:solidFill>
                  <a:schemeClr val="dk1"/>
                </a:solidFill>
                <a:latin typeface="Rubik SemiBold"/>
                <a:ea typeface="Rubik SemiBold"/>
                <a:cs typeface="Rubik SemiBold"/>
                <a:sym typeface="Rubik SemiBold"/>
              </a:rPr>
              <a:t>| </a:t>
            </a:r>
            <a:r>
              <a:rPr lang="en" sz="1100" u="sng">
                <a:solidFill>
                  <a:schemeClr val="dk1"/>
                </a:solidFill>
                <a:latin typeface="Rubik SemiBold"/>
                <a:ea typeface="Rubik SemiBold"/>
                <a:cs typeface="Rubik SemiBold"/>
                <a:sym typeface="Rubik SemiBold"/>
                <a:hlinkClick r:id="rId21">
                  <a:extLst>
                    <a:ext uri="{A12FA001-AC4F-418D-AE19-62706E023703}">
                      <ahyp:hlinkClr val="tx"/>
                    </a:ext>
                  </a:extLst>
                </a:hlinkClick>
              </a:rPr>
              <a:t>Videvo</a:t>
            </a:r>
            <a:endParaRPr sz="1100" u="sng">
              <a:solidFill>
                <a:schemeClr val="dk1"/>
              </a:solidFill>
              <a:latin typeface="Rubik SemiBold"/>
              <a:ea typeface="Rubik SemiBold"/>
              <a:cs typeface="Rubik SemiBold"/>
              <a:sym typeface="Rubik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7"/>
          <p:cNvSpPr txBox="1"/>
          <p:nvPr>
            <p:ph type="title"/>
          </p:nvPr>
        </p:nvSpPr>
        <p:spPr>
          <a:xfrm>
            <a:off x="1957725" y="1883950"/>
            <a:ext cx="5228700" cy="105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98,300,000</a:t>
            </a:r>
            <a:endParaRPr/>
          </a:p>
        </p:txBody>
      </p:sp>
      <p:sp>
        <p:nvSpPr>
          <p:cNvPr id="547" name="Google Shape;547;p57"/>
          <p:cNvSpPr txBox="1"/>
          <p:nvPr>
            <p:ph idx="1" type="subTitle"/>
          </p:nvPr>
        </p:nvSpPr>
        <p:spPr>
          <a:xfrm>
            <a:off x="1957650" y="2860850"/>
            <a:ext cx="5228700" cy="3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548" name="Google Shape;548;p57"/>
          <p:cNvGrpSpPr/>
          <p:nvPr/>
        </p:nvGrpSpPr>
        <p:grpSpPr>
          <a:xfrm flipH="1" rot="2700000">
            <a:off x="-564853" y="2921452"/>
            <a:ext cx="2556151" cy="3365106"/>
            <a:chOff x="5638446" y="889184"/>
            <a:chExt cx="2556175" cy="3365138"/>
          </a:xfrm>
        </p:grpSpPr>
        <p:sp>
          <p:nvSpPr>
            <p:cNvPr id="549" name="Google Shape;549;p57"/>
            <p:cNvSpPr/>
            <p:nvPr/>
          </p:nvSpPr>
          <p:spPr>
            <a:xfrm>
              <a:off x="5638463" y="890427"/>
              <a:ext cx="2556154" cy="3362647"/>
            </a:xfrm>
            <a:custGeom>
              <a:rect b="b" l="l" r="r" t="t"/>
              <a:pathLst>
                <a:path extrusionOk="0" h="32993" w="25080">
                  <a:moveTo>
                    <a:pt x="17407" y="16363"/>
                  </a:moveTo>
                  <a:cubicBezTo>
                    <a:pt x="17396" y="16366"/>
                    <a:pt x="17385" y="16367"/>
                    <a:pt x="17375" y="16367"/>
                  </a:cubicBezTo>
                  <a:cubicBezTo>
                    <a:pt x="17375" y="16367"/>
                    <a:pt x="17374" y="16367"/>
                    <a:pt x="17374" y="16367"/>
                  </a:cubicBezTo>
                  <a:lnTo>
                    <a:pt x="17374" y="16367"/>
                  </a:lnTo>
                  <a:cubicBezTo>
                    <a:pt x="17385" y="16367"/>
                    <a:pt x="17396" y="16366"/>
                    <a:pt x="17407" y="16363"/>
                  </a:cubicBezTo>
                  <a:close/>
                  <a:moveTo>
                    <a:pt x="16776" y="17070"/>
                  </a:moveTo>
                  <a:lnTo>
                    <a:pt x="16776" y="17070"/>
                  </a:lnTo>
                  <a:cubicBezTo>
                    <a:pt x="16776" y="17102"/>
                    <a:pt x="16777" y="17116"/>
                    <a:pt x="16810" y="17145"/>
                  </a:cubicBezTo>
                  <a:cubicBezTo>
                    <a:pt x="16777" y="17131"/>
                    <a:pt x="16776" y="17102"/>
                    <a:pt x="16776" y="17070"/>
                  </a:cubicBezTo>
                  <a:close/>
                  <a:moveTo>
                    <a:pt x="20898" y="1"/>
                  </a:moveTo>
                  <a:cubicBezTo>
                    <a:pt x="20898" y="34"/>
                    <a:pt x="20884" y="48"/>
                    <a:pt x="20850" y="48"/>
                  </a:cubicBezTo>
                  <a:cubicBezTo>
                    <a:pt x="20544" y="93"/>
                    <a:pt x="20238" y="126"/>
                    <a:pt x="19913" y="170"/>
                  </a:cubicBezTo>
                  <a:cubicBezTo>
                    <a:pt x="19485" y="233"/>
                    <a:pt x="19039" y="296"/>
                    <a:pt x="18592" y="355"/>
                  </a:cubicBezTo>
                  <a:cubicBezTo>
                    <a:pt x="18083" y="432"/>
                    <a:pt x="17562" y="510"/>
                    <a:pt x="17053" y="587"/>
                  </a:cubicBezTo>
                  <a:cubicBezTo>
                    <a:pt x="16946" y="617"/>
                    <a:pt x="16810" y="587"/>
                    <a:pt x="16717" y="665"/>
                  </a:cubicBezTo>
                  <a:cubicBezTo>
                    <a:pt x="16640" y="739"/>
                    <a:pt x="16548" y="739"/>
                    <a:pt x="16455" y="757"/>
                  </a:cubicBezTo>
                  <a:cubicBezTo>
                    <a:pt x="16256" y="801"/>
                    <a:pt x="16038" y="831"/>
                    <a:pt x="15824" y="864"/>
                  </a:cubicBezTo>
                  <a:cubicBezTo>
                    <a:pt x="15533" y="923"/>
                    <a:pt x="15223" y="986"/>
                    <a:pt x="14931" y="1015"/>
                  </a:cubicBezTo>
                  <a:cubicBezTo>
                    <a:pt x="14286" y="1108"/>
                    <a:pt x="13654" y="1233"/>
                    <a:pt x="13042" y="1447"/>
                  </a:cubicBezTo>
                  <a:cubicBezTo>
                    <a:pt x="12887" y="1495"/>
                    <a:pt x="12717" y="1539"/>
                    <a:pt x="12610" y="1680"/>
                  </a:cubicBezTo>
                  <a:cubicBezTo>
                    <a:pt x="12570" y="1689"/>
                    <a:pt x="12529" y="1693"/>
                    <a:pt x="12487" y="1693"/>
                  </a:cubicBezTo>
                  <a:cubicBezTo>
                    <a:pt x="12405" y="1693"/>
                    <a:pt x="12322" y="1680"/>
                    <a:pt x="12241" y="1680"/>
                  </a:cubicBezTo>
                  <a:cubicBezTo>
                    <a:pt x="12105" y="1569"/>
                    <a:pt x="11920" y="1539"/>
                    <a:pt x="11765" y="1510"/>
                  </a:cubicBezTo>
                  <a:cubicBezTo>
                    <a:pt x="11226" y="1370"/>
                    <a:pt x="10702" y="1263"/>
                    <a:pt x="10149" y="1170"/>
                  </a:cubicBezTo>
                  <a:cubicBezTo>
                    <a:pt x="9721" y="1108"/>
                    <a:pt x="9289" y="1034"/>
                    <a:pt x="8842" y="971"/>
                  </a:cubicBezTo>
                  <a:cubicBezTo>
                    <a:pt x="8396" y="894"/>
                    <a:pt x="7953" y="831"/>
                    <a:pt x="7507" y="772"/>
                  </a:cubicBezTo>
                  <a:cubicBezTo>
                    <a:pt x="7152" y="724"/>
                    <a:pt x="6783" y="694"/>
                    <a:pt x="6429" y="646"/>
                  </a:cubicBezTo>
                  <a:cubicBezTo>
                    <a:pt x="6409" y="646"/>
                    <a:pt x="6385" y="643"/>
                    <a:pt x="6362" y="643"/>
                  </a:cubicBezTo>
                  <a:cubicBezTo>
                    <a:pt x="6316" y="643"/>
                    <a:pt x="6274" y="657"/>
                    <a:pt x="6274" y="739"/>
                  </a:cubicBezTo>
                  <a:cubicBezTo>
                    <a:pt x="6274" y="771"/>
                    <a:pt x="6258" y="779"/>
                    <a:pt x="6239" y="779"/>
                  </a:cubicBezTo>
                  <a:cubicBezTo>
                    <a:pt x="6220" y="779"/>
                    <a:pt x="6198" y="772"/>
                    <a:pt x="6182" y="772"/>
                  </a:cubicBezTo>
                  <a:cubicBezTo>
                    <a:pt x="5890" y="757"/>
                    <a:pt x="5613" y="709"/>
                    <a:pt x="5337" y="680"/>
                  </a:cubicBezTo>
                  <a:cubicBezTo>
                    <a:pt x="4923" y="617"/>
                    <a:pt x="4506" y="539"/>
                    <a:pt x="4093" y="510"/>
                  </a:cubicBezTo>
                  <a:cubicBezTo>
                    <a:pt x="3825" y="489"/>
                    <a:pt x="3554" y="400"/>
                    <a:pt x="3285" y="400"/>
                  </a:cubicBezTo>
                  <a:cubicBezTo>
                    <a:pt x="3169" y="400"/>
                    <a:pt x="3053" y="416"/>
                    <a:pt x="2938" y="462"/>
                  </a:cubicBezTo>
                  <a:cubicBezTo>
                    <a:pt x="2787" y="539"/>
                    <a:pt x="2617" y="462"/>
                    <a:pt x="2477" y="587"/>
                  </a:cubicBezTo>
                  <a:lnTo>
                    <a:pt x="2370" y="587"/>
                  </a:lnTo>
                  <a:cubicBezTo>
                    <a:pt x="1831" y="525"/>
                    <a:pt x="1277" y="462"/>
                    <a:pt x="724" y="403"/>
                  </a:cubicBezTo>
                  <a:cubicBezTo>
                    <a:pt x="694" y="395"/>
                    <a:pt x="664" y="392"/>
                    <a:pt x="635" y="392"/>
                  </a:cubicBezTo>
                  <a:cubicBezTo>
                    <a:pt x="533" y="392"/>
                    <a:pt x="438" y="435"/>
                    <a:pt x="355" y="495"/>
                  </a:cubicBezTo>
                  <a:cubicBezTo>
                    <a:pt x="248" y="525"/>
                    <a:pt x="311" y="602"/>
                    <a:pt x="311" y="632"/>
                  </a:cubicBezTo>
                  <a:lnTo>
                    <a:pt x="447" y="2753"/>
                  </a:lnTo>
                  <a:cubicBezTo>
                    <a:pt x="480" y="3399"/>
                    <a:pt x="525" y="4060"/>
                    <a:pt x="573" y="4724"/>
                  </a:cubicBezTo>
                  <a:cubicBezTo>
                    <a:pt x="602" y="5278"/>
                    <a:pt x="632" y="5831"/>
                    <a:pt x="680" y="6399"/>
                  </a:cubicBezTo>
                  <a:cubicBezTo>
                    <a:pt x="694" y="6613"/>
                    <a:pt x="694" y="6846"/>
                    <a:pt x="709" y="7075"/>
                  </a:cubicBezTo>
                  <a:cubicBezTo>
                    <a:pt x="739" y="7414"/>
                    <a:pt x="772" y="7768"/>
                    <a:pt x="787" y="8104"/>
                  </a:cubicBezTo>
                  <a:cubicBezTo>
                    <a:pt x="801" y="8322"/>
                    <a:pt x="801" y="8551"/>
                    <a:pt x="816" y="8765"/>
                  </a:cubicBezTo>
                  <a:cubicBezTo>
                    <a:pt x="864" y="9226"/>
                    <a:pt x="879" y="9706"/>
                    <a:pt x="908" y="10167"/>
                  </a:cubicBezTo>
                  <a:cubicBezTo>
                    <a:pt x="942" y="10628"/>
                    <a:pt x="971" y="11104"/>
                    <a:pt x="1001" y="11566"/>
                  </a:cubicBezTo>
                  <a:cubicBezTo>
                    <a:pt x="1034" y="12042"/>
                    <a:pt x="1063" y="12518"/>
                    <a:pt x="1093" y="12994"/>
                  </a:cubicBezTo>
                  <a:cubicBezTo>
                    <a:pt x="1126" y="13470"/>
                    <a:pt x="1141" y="13931"/>
                    <a:pt x="1170" y="14411"/>
                  </a:cubicBezTo>
                  <a:cubicBezTo>
                    <a:pt x="1200" y="14931"/>
                    <a:pt x="1248" y="15470"/>
                    <a:pt x="1277" y="16009"/>
                  </a:cubicBezTo>
                  <a:cubicBezTo>
                    <a:pt x="1200" y="16071"/>
                    <a:pt x="1126" y="16145"/>
                    <a:pt x="1049" y="16223"/>
                  </a:cubicBezTo>
                  <a:cubicBezTo>
                    <a:pt x="801" y="16470"/>
                    <a:pt x="539" y="16684"/>
                    <a:pt x="355" y="16976"/>
                  </a:cubicBezTo>
                  <a:cubicBezTo>
                    <a:pt x="218" y="17101"/>
                    <a:pt x="141" y="17252"/>
                    <a:pt x="63" y="17422"/>
                  </a:cubicBezTo>
                  <a:cubicBezTo>
                    <a:pt x="49" y="17470"/>
                    <a:pt x="19" y="17514"/>
                    <a:pt x="34" y="17577"/>
                  </a:cubicBezTo>
                  <a:lnTo>
                    <a:pt x="1" y="17577"/>
                  </a:lnTo>
                  <a:lnTo>
                    <a:pt x="1" y="17684"/>
                  </a:lnTo>
                  <a:lnTo>
                    <a:pt x="1" y="17839"/>
                  </a:lnTo>
                  <a:cubicBezTo>
                    <a:pt x="93" y="18009"/>
                    <a:pt x="248" y="18101"/>
                    <a:pt x="388" y="18223"/>
                  </a:cubicBezTo>
                  <a:cubicBezTo>
                    <a:pt x="510" y="18407"/>
                    <a:pt x="525" y="18607"/>
                    <a:pt x="495" y="18806"/>
                  </a:cubicBezTo>
                  <a:cubicBezTo>
                    <a:pt x="447" y="19024"/>
                    <a:pt x="495" y="19208"/>
                    <a:pt x="617" y="19374"/>
                  </a:cubicBezTo>
                  <a:cubicBezTo>
                    <a:pt x="646" y="19407"/>
                    <a:pt x="646" y="19466"/>
                    <a:pt x="709" y="19466"/>
                  </a:cubicBezTo>
                  <a:cubicBezTo>
                    <a:pt x="739" y="19514"/>
                    <a:pt x="801" y="19544"/>
                    <a:pt x="864" y="19577"/>
                  </a:cubicBezTo>
                  <a:cubicBezTo>
                    <a:pt x="908" y="19636"/>
                    <a:pt x="971" y="19714"/>
                    <a:pt x="1034" y="19791"/>
                  </a:cubicBezTo>
                  <a:cubicBezTo>
                    <a:pt x="1078" y="19883"/>
                    <a:pt x="1126" y="19990"/>
                    <a:pt x="1170" y="20083"/>
                  </a:cubicBezTo>
                  <a:cubicBezTo>
                    <a:pt x="1170" y="20097"/>
                    <a:pt x="1185" y="20112"/>
                    <a:pt x="1185" y="20145"/>
                  </a:cubicBezTo>
                  <a:cubicBezTo>
                    <a:pt x="1248" y="20330"/>
                    <a:pt x="1311" y="20514"/>
                    <a:pt x="1370" y="20699"/>
                  </a:cubicBezTo>
                  <a:cubicBezTo>
                    <a:pt x="1403" y="20835"/>
                    <a:pt x="1447" y="20976"/>
                    <a:pt x="1477" y="21112"/>
                  </a:cubicBezTo>
                  <a:cubicBezTo>
                    <a:pt x="1510" y="21297"/>
                    <a:pt x="1539" y="21481"/>
                    <a:pt x="1569" y="21666"/>
                  </a:cubicBezTo>
                  <a:cubicBezTo>
                    <a:pt x="1554" y="21758"/>
                    <a:pt x="1554" y="21850"/>
                    <a:pt x="1554" y="21928"/>
                  </a:cubicBezTo>
                  <a:cubicBezTo>
                    <a:pt x="1539" y="22068"/>
                    <a:pt x="1510" y="22205"/>
                    <a:pt x="1477" y="22326"/>
                  </a:cubicBezTo>
                  <a:cubicBezTo>
                    <a:pt x="1384" y="22758"/>
                    <a:pt x="1277" y="23175"/>
                    <a:pt x="1218" y="23603"/>
                  </a:cubicBezTo>
                  <a:cubicBezTo>
                    <a:pt x="1126" y="24264"/>
                    <a:pt x="1001" y="24928"/>
                    <a:pt x="879" y="25588"/>
                  </a:cubicBezTo>
                  <a:cubicBezTo>
                    <a:pt x="801" y="25958"/>
                    <a:pt x="709" y="26312"/>
                    <a:pt x="680" y="26681"/>
                  </a:cubicBezTo>
                  <a:cubicBezTo>
                    <a:pt x="573" y="27050"/>
                    <a:pt x="539" y="27419"/>
                    <a:pt x="480" y="27788"/>
                  </a:cubicBezTo>
                  <a:cubicBezTo>
                    <a:pt x="432" y="28065"/>
                    <a:pt x="370" y="28356"/>
                    <a:pt x="355" y="28633"/>
                  </a:cubicBezTo>
                  <a:cubicBezTo>
                    <a:pt x="325" y="28832"/>
                    <a:pt x="340" y="29046"/>
                    <a:pt x="355" y="29246"/>
                  </a:cubicBezTo>
                  <a:cubicBezTo>
                    <a:pt x="370" y="29725"/>
                    <a:pt x="539" y="30153"/>
                    <a:pt x="816" y="30556"/>
                  </a:cubicBezTo>
                  <a:cubicBezTo>
                    <a:pt x="986" y="30832"/>
                    <a:pt x="1141" y="31124"/>
                    <a:pt x="1292" y="31415"/>
                  </a:cubicBezTo>
                  <a:cubicBezTo>
                    <a:pt x="1602" y="31984"/>
                    <a:pt x="2122" y="32353"/>
                    <a:pt x="2632" y="32722"/>
                  </a:cubicBezTo>
                  <a:cubicBezTo>
                    <a:pt x="2840" y="32864"/>
                    <a:pt x="3043" y="32935"/>
                    <a:pt x="3249" y="32935"/>
                  </a:cubicBezTo>
                  <a:cubicBezTo>
                    <a:pt x="3513" y="32935"/>
                    <a:pt x="3784" y="32818"/>
                    <a:pt x="4078" y="32585"/>
                  </a:cubicBezTo>
                  <a:cubicBezTo>
                    <a:pt x="4108" y="32585"/>
                    <a:pt x="4137" y="32552"/>
                    <a:pt x="4152" y="32522"/>
                  </a:cubicBezTo>
                  <a:cubicBezTo>
                    <a:pt x="4244" y="32474"/>
                    <a:pt x="4307" y="32415"/>
                    <a:pt x="4370" y="32353"/>
                  </a:cubicBezTo>
                  <a:cubicBezTo>
                    <a:pt x="4447" y="32308"/>
                    <a:pt x="4506" y="32216"/>
                    <a:pt x="4584" y="32153"/>
                  </a:cubicBezTo>
                  <a:cubicBezTo>
                    <a:pt x="4783" y="31984"/>
                    <a:pt x="4982" y="31799"/>
                    <a:pt x="5108" y="31552"/>
                  </a:cubicBezTo>
                  <a:cubicBezTo>
                    <a:pt x="5152" y="31478"/>
                    <a:pt x="5200" y="31401"/>
                    <a:pt x="5215" y="31308"/>
                  </a:cubicBezTo>
                  <a:cubicBezTo>
                    <a:pt x="5351" y="31032"/>
                    <a:pt x="5385" y="30722"/>
                    <a:pt x="5385" y="30430"/>
                  </a:cubicBezTo>
                  <a:cubicBezTo>
                    <a:pt x="5385" y="30124"/>
                    <a:pt x="5370" y="29817"/>
                    <a:pt x="5307" y="29522"/>
                  </a:cubicBezTo>
                  <a:cubicBezTo>
                    <a:pt x="5259" y="29246"/>
                    <a:pt x="5230" y="28969"/>
                    <a:pt x="5152" y="28692"/>
                  </a:cubicBezTo>
                  <a:cubicBezTo>
                    <a:pt x="5152" y="28662"/>
                    <a:pt x="5167" y="28633"/>
                    <a:pt x="5152" y="28600"/>
                  </a:cubicBezTo>
                  <a:cubicBezTo>
                    <a:pt x="5045" y="27939"/>
                    <a:pt x="4968" y="27264"/>
                    <a:pt x="4923" y="26589"/>
                  </a:cubicBezTo>
                  <a:cubicBezTo>
                    <a:pt x="4875" y="25648"/>
                    <a:pt x="4816" y="24710"/>
                    <a:pt x="4831" y="23773"/>
                  </a:cubicBezTo>
                  <a:cubicBezTo>
                    <a:pt x="4831" y="23729"/>
                    <a:pt x="4816" y="23681"/>
                    <a:pt x="4861" y="23636"/>
                  </a:cubicBezTo>
                  <a:cubicBezTo>
                    <a:pt x="5093" y="23374"/>
                    <a:pt x="5185" y="23050"/>
                    <a:pt x="5292" y="22729"/>
                  </a:cubicBezTo>
                  <a:cubicBezTo>
                    <a:pt x="5385" y="22437"/>
                    <a:pt x="5444" y="22127"/>
                    <a:pt x="5370" y="21821"/>
                  </a:cubicBezTo>
                  <a:cubicBezTo>
                    <a:pt x="5351" y="21743"/>
                    <a:pt x="5337" y="21666"/>
                    <a:pt x="5322" y="21574"/>
                  </a:cubicBezTo>
                  <a:cubicBezTo>
                    <a:pt x="5307" y="21467"/>
                    <a:pt x="5259" y="21345"/>
                    <a:pt x="5200" y="21252"/>
                  </a:cubicBezTo>
                  <a:cubicBezTo>
                    <a:pt x="5123" y="21145"/>
                    <a:pt x="5108" y="21053"/>
                    <a:pt x="5167" y="20943"/>
                  </a:cubicBezTo>
                  <a:cubicBezTo>
                    <a:pt x="5230" y="20869"/>
                    <a:pt x="5230" y="20776"/>
                    <a:pt x="5244" y="20684"/>
                  </a:cubicBezTo>
                  <a:cubicBezTo>
                    <a:pt x="5244" y="20636"/>
                    <a:pt x="5278" y="20607"/>
                    <a:pt x="5322" y="20573"/>
                  </a:cubicBezTo>
                  <a:cubicBezTo>
                    <a:pt x="5444" y="20514"/>
                    <a:pt x="5554" y="20422"/>
                    <a:pt x="5661" y="20345"/>
                  </a:cubicBezTo>
                  <a:cubicBezTo>
                    <a:pt x="5706" y="20345"/>
                    <a:pt x="5739" y="20330"/>
                    <a:pt x="5754" y="20282"/>
                  </a:cubicBezTo>
                  <a:cubicBezTo>
                    <a:pt x="5968" y="20190"/>
                    <a:pt x="6152" y="20038"/>
                    <a:pt x="6366" y="19928"/>
                  </a:cubicBezTo>
                  <a:cubicBezTo>
                    <a:pt x="6444" y="19913"/>
                    <a:pt x="6521" y="19883"/>
                    <a:pt x="6569" y="19806"/>
                  </a:cubicBezTo>
                  <a:cubicBezTo>
                    <a:pt x="6599" y="19806"/>
                    <a:pt x="6614" y="19791"/>
                    <a:pt x="6628" y="19776"/>
                  </a:cubicBezTo>
                  <a:cubicBezTo>
                    <a:pt x="6691" y="19776"/>
                    <a:pt x="6754" y="19743"/>
                    <a:pt x="6783" y="19699"/>
                  </a:cubicBezTo>
                  <a:cubicBezTo>
                    <a:pt x="7104" y="19544"/>
                    <a:pt x="7429" y="19374"/>
                    <a:pt x="7721" y="19160"/>
                  </a:cubicBezTo>
                  <a:cubicBezTo>
                    <a:pt x="7769" y="19160"/>
                    <a:pt x="7813" y="19131"/>
                    <a:pt x="7842" y="19097"/>
                  </a:cubicBezTo>
                  <a:cubicBezTo>
                    <a:pt x="7876" y="19097"/>
                    <a:pt x="7905" y="19083"/>
                    <a:pt x="7935" y="19053"/>
                  </a:cubicBezTo>
                  <a:cubicBezTo>
                    <a:pt x="7983" y="19024"/>
                    <a:pt x="8027" y="18990"/>
                    <a:pt x="8075" y="18976"/>
                  </a:cubicBezTo>
                  <a:cubicBezTo>
                    <a:pt x="8160" y="18935"/>
                    <a:pt x="8220" y="18837"/>
                    <a:pt x="8325" y="18837"/>
                  </a:cubicBezTo>
                  <a:cubicBezTo>
                    <a:pt x="8333" y="18837"/>
                    <a:pt x="8342" y="18838"/>
                    <a:pt x="8352" y="18839"/>
                  </a:cubicBezTo>
                  <a:cubicBezTo>
                    <a:pt x="9152" y="19038"/>
                    <a:pt x="9949" y="19238"/>
                    <a:pt x="10750" y="19437"/>
                  </a:cubicBezTo>
                  <a:cubicBezTo>
                    <a:pt x="10964" y="19500"/>
                    <a:pt x="11164" y="19559"/>
                    <a:pt x="11333" y="19699"/>
                  </a:cubicBezTo>
                  <a:cubicBezTo>
                    <a:pt x="11488" y="19806"/>
                    <a:pt x="11658" y="19883"/>
                    <a:pt x="11828" y="19928"/>
                  </a:cubicBezTo>
                  <a:cubicBezTo>
                    <a:pt x="12010" y="19984"/>
                    <a:pt x="12185" y="20010"/>
                    <a:pt x="12354" y="20010"/>
                  </a:cubicBezTo>
                  <a:cubicBezTo>
                    <a:pt x="12797" y="20010"/>
                    <a:pt x="13196" y="19827"/>
                    <a:pt x="13562" y="19514"/>
                  </a:cubicBezTo>
                  <a:cubicBezTo>
                    <a:pt x="13795" y="19466"/>
                    <a:pt x="14042" y="19422"/>
                    <a:pt x="14271" y="19374"/>
                  </a:cubicBezTo>
                  <a:cubicBezTo>
                    <a:pt x="14747" y="19267"/>
                    <a:pt x="15208" y="19160"/>
                    <a:pt x="15684" y="19053"/>
                  </a:cubicBezTo>
                  <a:cubicBezTo>
                    <a:pt x="16024" y="18990"/>
                    <a:pt x="16348" y="18913"/>
                    <a:pt x="16684" y="18839"/>
                  </a:cubicBezTo>
                  <a:cubicBezTo>
                    <a:pt x="16776" y="18898"/>
                    <a:pt x="16883" y="18961"/>
                    <a:pt x="16976" y="19024"/>
                  </a:cubicBezTo>
                  <a:cubicBezTo>
                    <a:pt x="17009" y="19053"/>
                    <a:pt x="17024" y="19068"/>
                    <a:pt x="17068" y="19068"/>
                  </a:cubicBezTo>
                  <a:cubicBezTo>
                    <a:pt x="17086" y="19083"/>
                    <a:pt x="17116" y="19097"/>
                    <a:pt x="17131" y="19097"/>
                  </a:cubicBezTo>
                  <a:cubicBezTo>
                    <a:pt x="17145" y="19145"/>
                    <a:pt x="17179" y="19160"/>
                    <a:pt x="17223" y="19160"/>
                  </a:cubicBezTo>
                  <a:cubicBezTo>
                    <a:pt x="17252" y="19190"/>
                    <a:pt x="17286" y="19223"/>
                    <a:pt x="17330" y="19223"/>
                  </a:cubicBezTo>
                  <a:cubicBezTo>
                    <a:pt x="17378" y="19267"/>
                    <a:pt x="17422" y="19300"/>
                    <a:pt x="17485" y="19315"/>
                  </a:cubicBezTo>
                  <a:cubicBezTo>
                    <a:pt x="17529" y="19374"/>
                    <a:pt x="17607" y="19407"/>
                    <a:pt x="17684" y="19437"/>
                  </a:cubicBezTo>
                  <a:cubicBezTo>
                    <a:pt x="17762" y="19500"/>
                    <a:pt x="17854" y="19544"/>
                    <a:pt x="17961" y="19577"/>
                  </a:cubicBezTo>
                  <a:cubicBezTo>
                    <a:pt x="18024" y="19651"/>
                    <a:pt x="18116" y="19699"/>
                    <a:pt x="18223" y="19714"/>
                  </a:cubicBezTo>
                  <a:cubicBezTo>
                    <a:pt x="18238" y="19728"/>
                    <a:pt x="18253" y="19743"/>
                    <a:pt x="18286" y="19762"/>
                  </a:cubicBezTo>
                  <a:cubicBezTo>
                    <a:pt x="18378" y="19854"/>
                    <a:pt x="18500" y="19913"/>
                    <a:pt x="18636" y="19961"/>
                  </a:cubicBezTo>
                  <a:cubicBezTo>
                    <a:pt x="18651" y="19985"/>
                    <a:pt x="18674" y="20009"/>
                    <a:pt x="18706" y="20009"/>
                  </a:cubicBezTo>
                  <a:cubicBezTo>
                    <a:pt x="18713" y="20009"/>
                    <a:pt x="18720" y="20008"/>
                    <a:pt x="18729" y="20005"/>
                  </a:cubicBezTo>
                  <a:cubicBezTo>
                    <a:pt x="18913" y="20131"/>
                    <a:pt x="19098" y="20252"/>
                    <a:pt x="19315" y="20345"/>
                  </a:cubicBezTo>
                  <a:cubicBezTo>
                    <a:pt x="19330" y="20374"/>
                    <a:pt x="19360" y="20407"/>
                    <a:pt x="19393" y="20407"/>
                  </a:cubicBezTo>
                  <a:cubicBezTo>
                    <a:pt x="19622" y="20559"/>
                    <a:pt x="19884" y="20699"/>
                    <a:pt x="19884" y="21020"/>
                  </a:cubicBezTo>
                  <a:cubicBezTo>
                    <a:pt x="19946" y="21127"/>
                    <a:pt x="19928" y="21205"/>
                    <a:pt x="19869" y="21297"/>
                  </a:cubicBezTo>
                  <a:cubicBezTo>
                    <a:pt x="19806" y="21404"/>
                    <a:pt x="19762" y="21514"/>
                    <a:pt x="19743" y="21636"/>
                  </a:cubicBezTo>
                  <a:cubicBezTo>
                    <a:pt x="19699" y="21729"/>
                    <a:pt x="19699" y="21836"/>
                    <a:pt x="19684" y="21928"/>
                  </a:cubicBezTo>
                  <a:cubicBezTo>
                    <a:pt x="19651" y="22112"/>
                    <a:pt x="19651" y="22297"/>
                    <a:pt x="19699" y="22467"/>
                  </a:cubicBezTo>
                  <a:cubicBezTo>
                    <a:pt x="19777" y="22865"/>
                    <a:pt x="19884" y="23249"/>
                    <a:pt x="20112" y="23574"/>
                  </a:cubicBezTo>
                  <a:cubicBezTo>
                    <a:pt x="20223" y="23710"/>
                    <a:pt x="20238" y="23865"/>
                    <a:pt x="20238" y="24035"/>
                  </a:cubicBezTo>
                  <a:cubicBezTo>
                    <a:pt x="20223" y="24404"/>
                    <a:pt x="20238" y="24773"/>
                    <a:pt x="20205" y="25142"/>
                  </a:cubicBezTo>
                  <a:cubicBezTo>
                    <a:pt x="20175" y="25648"/>
                    <a:pt x="20160" y="26142"/>
                    <a:pt x="20131" y="26648"/>
                  </a:cubicBezTo>
                  <a:cubicBezTo>
                    <a:pt x="20112" y="26924"/>
                    <a:pt x="20083" y="27186"/>
                    <a:pt x="20053" y="27463"/>
                  </a:cubicBezTo>
                  <a:cubicBezTo>
                    <a:pt x="20005" y="27895"/>
                    <a:pt x="19961" y="28323"/>
                    <a:pt x="19898" y="28755"/>
                  </a:cubicBezTo>
                  <a:cubicBezTo>
                    <a:pt x="19854" y="28817"/>
                    <a:pt x="19869" y="28895"/>
                    <a:pt x="19854" y="28954"/>
                  </a:cubicBezTo>
                  <a:cubicBezTo>
                    <a:pt x="19762" y="29541"/>
                    <a:pt x="19651" y="30124"/>
                    <a:pt x="19699" y="30722"/>
                  </a:cubicBezTo>
                  <a:cubicBezTo>
                    <a:pt x="19699" y="30906"/>
                    <a:pt x="19729" y="31091"/>
                    <a:pt x="19806" y="31260"/>
                  </a:cubicBezTo>
                  <a:cubicBezTo>
                    <a:pt x="19836" y="31401"/>
                    <a:pt x="19884" y="31537"/>
                    <a:pt x="19991" y="31644"/>
                  </a:cubicBezTo>
                  <a:cubicBezTo>
                    <a:pt x="19991" y="31707"/>
                    <a:pt x="20039" y="31736"/>
                    <a:pt x="20068" y="31784"/>
                  </a:cubicBezTo>
                  <a:cubicBezTo>
                    <a:pt x="20330" y="32124"/>
                    <a:pt x="20651" y="32415"/>
                    <a:pt x="20991" y="32659"/>
                  </a:cubicBezTo>
                  <a:cubicBezTo>
                    <a:pt x="21160" y="32784"/>
                    <a:pt x="21312" y="32891"/>
                    <a:pt x="21529" y="32936"/>
                  </a:cubicBezTo>
                  <a:cubicBezTo>
                    <a:pt x="21593" y="32963"/>
                    <a:pt x="21644" y="32988"/>
                    <a:pt x="21711" y="32988"/>
                  </a:cubicBezTo>
                  <a:cubicBezTo>
                    <a:pt x="21726" y="32988"/>
                    <a:pt x="21741" y="32986"/>
                    <a:pt x="21758" y="32984"/>
                  </a:cubicBezTo>
                  <a:cubicBezTo>
                    <a:pt x="21794" y="32990"/>
                    <a:pt x="21830" y="32993"/>
                    <a:pt x="21864" y="32993"/>
                  </a:cubicBezTo>
                  <a:cubicBezTo>
                    <a:pt x="21993" y="32993"/>
                    <a:pt x="22112" y="32952"/>
                    <a:pt x="22220" y="32891"/>
                  </a:cubicBezTo>
                  <a:cubicBezTo>
                    <a:pt x="22696" y="32615"/>
                    <a:pt x="23142" y="32290"/>
                    <a:pt x="23511" y="31862"/>
                  </a:cubicBezTo>
                  <a:cubicBezTo>
                    <a:pt x="23865" y="31445"/>
                    <a:pt x="24020" y="30906"/>
                    <a:pt x="24327" y="30463"/>
                  </a:cubicBezTo>
                  <a:cubicBezTo>
                    <a:pt x="24404" y="30338"/>
                    <a:pt x="24482" y="30216"/>
                    <a:pt x="24526" y="30094"/>
                  </a:cubicBezTo>
                  <a:cubicBezTo>
                    <a:pt x="24725" y="29615"/>
                    <a:pt x="24758" y="29124"/>
                    <a:pt x="24696" y="28633"/>
                  </a:cubicBezTo>
                  <a:lnTo>
                    <a:pt x="24696" y="28507"/>
                  </a:lnTo>
                  <a:cubicBezTo>
                    <a:pt x="24651" y="28264"/>
                    <a:pt x="24603" y="28002"/>
                    <a:pt x="24559" y="27740"/>
                  </a:cubicBezTo>
                  <a:cubicBezTo>
                    <a:pt x="24511" y="27419"/>
                    <a:pt x="24448" y="27109"/>
                    <a:pt x="24389" y="26803"/>
                  </a:cubicBezTo>
                  <a:cubicBezTo>
                    <a:pt x="24404" y="26526"/>
                    <a:pt x="24297" y="26264"/>
                    <a:pt x="24249" y="26002"/>
                  </a:cubicBezTo>
                  <a:cubicBezTo>
                    <a:pt x="24127" y="25249"/>
                    <a:pt x="23958" y="24511"/>
                    <a:pt x="23865" y="23758"/>
                  </a:cubicBezTo>
                  <a:cubicBezTo>
                    <a:pt x="23788" y="23190"/>
                    <a:pt x="23618" y="22651"/>
                    <a:pt x="23511" y="22083"/>
                  </a:cubicBezTo>
                  <a:cubicBezTo>
                    <a:pt x="23511" y="22035"/>
                    <a:pt x="23496" y="21991"/>
                    <a:pt x="23496" y="21943"/>
                  </a:cubicBezTo>
                  <a:cubicBezTo>
                    <a:pt x="23496" y="21913"/>
                    <a:pt x="23496" y="21898"/>
                    <a:pt x="23482" y="21884"/>
                  </a:cubicBezTo>
                  <a:cubicBezTo>
                    <a:pt x="23482" y="21651"/>
                    <a:pt x="23559" y="21422"/>
                    <a:pt x="23574" y="21205"/>
                  </a:cubicBezTo>
                  <a:cubicBezTo>
                    <a:pt x="23618" y="21053"/>
                    <a:pt x="23681" y="20913"/>
                    <a:pt x="23681" y="20758"/>
                  </a:cubicBezTo>
                  <a:cubicBezTo>
                    <a:pt x="23773" y="20592"/>
                    <a:pt x="23803" y="20374"/>
                    <a:pt x="23865" y="20190"/>
                  </a:cubicBezTo>
                  <a:cubicBezTo>
                    <a:pt x="23880" y="20160"/>
                    <a:pt x="23895" y="20131"/>
                    <a:pt x="23913" y="20083"/>
                  </a:cubicBezTo>
                  <a:cubicBezTo>
                    <a:pt x="23928" y="20053"/>
                    <a:pt x="23943" y="20005"/>
                    <a:pt x="23972" y="19961"/>
                  </a:cubicBezTo>
                  <a:cubicBezTo>
                    <a:pt x="24050" y="19854"/>
                    <a:pt x="24127" y="19743"/>
                    <a:pt x="24205" y="19636"/>
                  </a:cubicBezTo>
                  <a:cubicBezTo>
                    <a:pt x="24264" y="19592"/>
                    <a:pt x="24341" y="19559"/>
                    <a:pt x="24404" y="19485"/>
                  </a:cubicBezTo>
                  <a:cubicBezTo>
                    <a:pt x="24419" y="19485"/>
                    <a:pt x="24434" y="19452"/>
                    <a:pt x="24434" y="19437"/>
                  </a:cubicBezTo>
                  <a:cubicBezTo>
                    <a:pt x="24559" y="19267"/>
                    <a:pt x="24603" y="19068"/>
                    <a:pt x="24574" y="18869"/>
                  </a:cubicBezTo>
                  <a:cubicBezTo>
                    <a:pt x="24559" y="18791"/>
                    <a:pt x="24559" y="18728"/>
                    <a:pt x="24559" y="18669"/>
                  </a:cubicBezTo>
                  <a:cubicBezTo>
                    <a:pt x="24574" y="18437"/>
                    <a:pt x="24666" y="18252"/>
                    <a:pt x="24851" y="18131"/>
                  </a:cubicBezTo>
                  <a:cubicBezTo>
                    <a:pt x="24987" y="18038"/>
                    <a:pt x="25079" y="17898"/>
                    <a:pt x="25050" y="17714"/>
                  </a:cubicBezTo>
                  <a:cubicBezTo>
                    <a:pt x="25065" y="17684"/>
                    <a:pt x="25050" y="17640"/>
                    <a:pt x="25020" y="17621"/>
                  </a:cubicBezTo>
                  <a:cubicBezTo>
                    <a:pt x="25002" y="17562"/>
                    <a:pt x="25020" y="17500"/>
                    <a:pt x="24972" y="17455"/>
                  </a:cubicBezTo>
                  <a:cubicBezTo>
                    <a:pt x="24865" y="17160"/>
                    <a:pt x="24666" y="16946"/>
                    <a:pt x="24434" y="16747"/>
                  </a:cubicBezTo>
                  <a:cubicBezTo>
                    <a:pt x="24419" y="16684"/>
                    <a:pt x="24389" y="16640"/>
                    <a:pt x="24341" y="16607"/>
                  </a:cubicBezTo>
                  <a:cubicBezTo>
                    <a:pt x="24190" y="16455"/>
                    <a:pt x="24035" y="16300"/>
                    <a:pt x="23880" y="16164"/>
                  </a:cubicBezTo>
                  <a:cubicBezTo>
                    <a:pt x="23880" y="16053"/>
                    <a:pt x="23895" y="15946"/>
                    <a:pt x="23895" y="15839"/>
                  </a:cubicBezTo>
                  <a:cubicBezTo>
                    <a:pt x="23913" y="15669"/>
                    <a:pt x="23928" y="15499"/>
                    <a:pt x="23928" y="15333"/>
                  </a:cubicBezTo>
                  <a:cubicBezTo>
                    <a:pt x="23943" y="15300"/>
                    <a:pt x="23943" y="15285"/>
                    <a:pt x="23943" y="15256"/>
                  </a:cubicBezTo>
                  <a:cubicBezTo>
                    <a:pt x="24035" y="13979"/>
                    <a:pt x="24113" y="12687"/>
                    <a:pt x="24205" y="11411"/>
                  </a:cubicBezTo>
                  <a:cubicBezTo>
                    <a:pt x="24312" y="9595"/>
                    <a:pt x="24434" y="7783"/>
                    <a:pt x="24559" y="5968"/>
                  </a:cubicBezTo>
                  <a:cubicBezTo>
                    <a:pt x="24666" y="4322"/>
                    <a:pt x="24773" y="2661"/>
                    <a:pt x="24880" y="1015"/>
                  </a:cubicBezTo>
                  <a:cubicBezTo>
                    <a:pt x="24894" y="802"/>
                    <a:pt x="24815" y="708"/>
                    <a:pt x="24619" y="708"/>
                  </a:cubicBezTo>
                  <a:cubicBezTo>
                    <a:pt x="24605" y="708"/>
                    <a:pt x="24590" y="708"/>
                    <a:pt x="24574" y="709"/>
                  </a:cubicBezTo>
                  <a:cubicBezTo>
                    <a:pt x="24312" y="739"/>
                    <a:pt x="24065" y="757"/>
                    <a:pt x="23821" y="772"/>
                  </a:cubicBezTo>
                  <a:cubicBezTo>
                    <a:pt x="23836" y="680"/>
                    <a:pt x="23803" y="646"/>
                    <a:pt x="23710" y="646"/>
                  </a:cubicBezTo>
                  <a:cubicBezTo>
                    <a:pt x="23360" y="602"/>
                    <a:pt x="23020" y="539"/>
                    <a:pt x="22681" y="495"/>
                  </a:cubicBezTo>
                  <a:cubicBezTo>
                    <a:pt x="22327" y="462"/>
                    <a:pt x="21991" y="418"/>
                    <a:pt x="21651" y="388"/>
                  </a:cubicBezTo>
                  <a:cubicBezTo>
                    <a:pt x="21574" y="370"/>
                    <a:pt x="21544" y="355"/>
                    <a:pt x="21544" y="296"/>
                  </a:cubicBezTo>
                  <a:cubicBezTo>
                    <a:pt x="21531" y="196"/>
                    <a:pt x="21491" y="139"/>
                    <a:pt x="21395" y="139"/>
                  </a:cubicBezTo>
                  <a:cubicBezTo>
                    <a:pt x="21384" y="139"/>
                    <a:pt x="21372" y="139"/>
                    <a:pt x="21360" y="141"/>
                  </a:cubicBezTo>
                  <a:cubicBezTo>
                    <a:pt x="21343" y="143"/>
                    <a:pt x="21327" y="144"/>
                    <a:pt x="21312" y="144"/>
                  </a:cubicBezTo>
                  <a:cubicBezTo>
                    <a:pt x="21226" y="144"/>
                    <a:pt x="21158" y="107"/>
                    <a:pt x="21146" y="1"/>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0" name="Google Shape;550;p57"/>
            <p:cNvPicPr preferRelativeResize="0"/>
            <p:nvPr/>
          </p:nvPicPr>
          <p:blipFill>
            <a:blip r:embed="rId3">
              <a:alphaModFix/>
            </a:blip>
            <a:stretch>
              <a:fillRect/>
            </a:stretch>
          </p:blipFill>
          <p:spPr>
            <a:xfrm>
              <a:off x="5638446" y="889184"/>
              <a:ext cx="2556175" cy="3365138"/>
            </a:xfrm>
            <a:prstGeom prst="rect">
              <a:avLst/>
            </a:prstGeom>
            <a:noFill/>
            <a:ln>
              <a:noFill/>
            </a:ln>
          </p:spPr>
        </p:pic>
      </p:grpSp>
      <p:pic>
        <p:nvPicPr>
          <p:cNvPr id="551" name="Google Shape;551;p57"/>
          <p:cNvPicPr preferRelativeResize="0"/>
          <p:nvPr/>
        </p:nvPicPr>
        <p:blipFill>
          <a:blip r:embed="rId4">
            <a:alphaModFix/>
          </a:blip>
          <a:stretch>
            <a:fillRect/>
          </a:stretch>
        </p:blipFill>
        <p:spPr>
          <a:xfrm rot="-6223039">
            <a:off x="7886700" y="-2267612"/>
            <a:ext cx="484357" cy="4838697"/>
          </a:xfrm>
          <a:prstGeom prst="rect">
            <a:avLst/>
          </a:prstGeom>
          <a:noFill/>
          <a:ln>
            <a:noFill/>
          </a:ln>
          <a:effectLst>
            <a:outerShdw rotWithShape="0" algn="bl" dir="3000000" dist="47625">
              <a:srgbClr val="000000">
                <a:alpha val="29000"/>
              </a:srgbClr>
            </a:outerShdw>
          </a:effectLst>
        </p:spPr>
      </p:pic>
      <p:grpSp>
        <p:nvGrpSpPr>
          <p:cNvPr id="552" name="Google Shape;552;p57"/>
          <p:cNvGrpSpPr/>
          <p:nvPr/>
        </p:nvGrpSpPr>
        <p:grpSpPr>
          <a:xfrm>
            <a:off x="6547153" y="3666965"/>
            <a:ext cx="3163447" cy="1551511"/>
            <a:chOff x="13258433" y="7159353"/>
            <a:chExt cx="8545238" cy="4191008"/>
          </a:xfrm>
        </p:grpSpPr>
        <p:sp>
          <p:nvSpPr>
            <p:cNvPr id="553" name="Google Shape;553;p57"/>
            <p:cNvSpPr/>
            <p:nvPr/>
          </p:nvSpPr>
          <p:spPr>
            <a:xfrm>
              <a:off x="13258433" y="7159353"/>
              <a:ext cx="8545238" cy="4191008"/>
            </a:xfrm>
            <a:custGeom>
              <a:rect b="b" l="l" r="r" t="t"/>
              <a:pathLst>
                <a:path extrusionOk="0" h="12941" w="26386">
                  <a:moveTo>
                    <a:pt x="1015" y="1"/>
                  </a:moveTo>
                  <a:lnTo>
                    <a:pt x="1015" y="19"/>
                  </a:lnTo>
                  <a:cubicBezTo>
                    <a:pt x="893" y="63"/>
                    <a:pt x="845" y="170"/>
                    <a:pt x="801" y="277"/>
                  </a:cubicBezTo>
                  <a:cubicBezTo>
                    <a:pt x="723" y="462"/>
                    <a:pt x="679" y="665"/>
                    <a:pt x="646" y="864"/>
                  </a:cubicBezTo>
                  <a:cubicBezTo>
                    <a:pt x="524" y="1539"/>
                    <a:pt x="587" y="2200"/>
                    <a:pt x="908" y="2816"/>
                  </a:cubicBezTo>
                  <a:cubicBezTo>
                    <a:pt x="971" y="2923"/>
                    <a:pt x="1030" y="3001"/>
                    <a:pt x="1155" y="3030"/>
                  </a:cubicBezTo>
                  <a:cubicBezTo>
                    <a:pt x="1476" y="3122"/>
                    <a:pt x="1786" y="3229"/>
                    <a:pt x="2107" y="3340"/>
                  </a:cubicBezTo>
                  <a:cubicBezTo>
                    <a:pt x="1753" y="3477"/>
                    <a:pt x="1417" y="3632"/>
                    <a:pt x="1063" y="3768"/>
                  </a:cubicBezTo>
                  <a:cubicBezTo>
                    <a:pt x="893" y="3846"/>
                    <a:pt x="709" y="3908"/>
                    <a:pt x="524" y="3986"/>
                  </a:cubicBezTo>
                  <a:cubicBezTo>
                    <a:pt x="476" y="4001"/>
                    <a:pt x="384" y="4015"/>
                    <a:pt x="417" y="4122"/>
                  </a:cubicBezTo>
                  <a:cubicBezTo>
                    <a:pt x="400" y="4113"/>
                    <a:pt x="386" y="4109"/>
                    <a:pt x="374" y="4109"/>
                  </a:cubicBezTo>
                  <a:cubicBezTo>
                    <a:pt x="332" y="4109"/>
                    <a:pt x="318" y="4159"/>
                    <a:pt x="292" y="4185"/>
                  </a:cubicBezTo>
                  <a:cubicBezTo>
                    <a:pt x="199" y="4322"/>
                    <a:pt x="140" y="4462"/>
                    <a:pt x="92" y="4613"/>
                  </a:cubicBezTo>
                  <a:cubicBezTo>
                    <a:pt x="48" y="4739"/>
                    <a:pt x="78" y="4861"/>
                    <a:pt x="0" y="4968"/>
                  </a:cubicBezTo>
                  <a:lnTo>
                    <a:pt x="0" y="5351"/>
                  </a:lnTo>
                  <a:cubicBezTo>
                    <a:pt x="63" y="5385"/>
                    <a:pt x="15" y="5462"/>
                    <a:pt x="63" y="5506"/>
                  </a:cubicBezTo>
                  <a:cubicBezTo>
                    <a:pt x="48" y="5647"/>
                    <a:pt x="140" y="5768"/>
                    <a:pt x="155" y="5905"/>
                  </a:cubicBezTo>
                  <a:cubicBezTo>
                    <a:pt x="48" y="6366"/>
                    <a:pt x="92" y="6798"/>
                    <a:pt x="354" y="7196"/>
                  </a:cubicBezTo>
                  <a:lnTo>
                    <a:pt x="369" y="7215"/>
                  </a:lnTo>
                  <a:cubicBezTo>
                    <a:pt x="369" y="7215"/>
                    <a:pt x="384" y="7230"/>
                    <a:pt x="384" y="7244"/>
                  </a:cubicBezTo>
                  <a:cubicBezTo>
                    <a:pt x="461" y="7366"/>
                    <a:pt x="568" y="7458"/>
                    <a:pt x="694" y="7521"/>
                  </a:cubicBezTo>
                  <a:cubicBezTo>
                    <a:pt x="1233" y="7813"/>
                    <a:pt x="1753" y="8104"/>
                    <a:pt x="2292" y="8381"/>
                  </a:cubicBezTo>
                  <a:cubicBezTo>
                    <a:pt x="2292" y="8459"/>
                    <a:pt x="2247" y="8551"/>
                    <a:pt x="2321" y="8613"/>
                  </a:cubicBezTo>
                  <a:cubicBezTo>
                    <a:pt x="2524" y="8813"/>
                    <a:pt x="2724" y="9027"/>
                    <a:pt x="2952" y="9211"/>
                  </a:cubicBezTo>
                  <a:cubicBezTo>
                    <a:pt x="3336" y="9595"/>
                    <a:pt x="3724" y="9983"/>
                    <a:pt x="4122" y="10366"/>
                  </a:cubicBezTo>
                  <a:cubicBezTo>
                    <a:pt x="4967" y="11211"/>
                    <a:pt x="5827" y="12042"/>
                    <a:pt x="6691" y="12887"/>
                  </a:cubicBezTo>
                  <a:cubicBezTo>
                    <a:pt x="6724" y="12923"/>
                    <a:pt x="6759" y="12940"/>
                    <a:pt x="6808" y="12940"/>
                  </a:cubicBezTo>
                  <a:cubicBezTo>
                    <a:pt x="6824" y="12940"/>
                    <a:pt x="6841" y="12938"/>
                    <a:pt x="6860" y="12935"/>
                  </a:cubicBezTo>
                  <a:cubicBezTo>
                    <a:pt x="8473" y="12580"/>
                    <a:pt x="10089" y="12226"/>
                    <a:pt x="11687" y="11857"/>
                  </a:cubicBezTo>
                  <a:cubicBezTo>
                    <a:pt x="13348" y="11488"/>
                    <a:pt x="14994" y="11119"/>
                    <a:pt x="16639" y="10750"/>
                  </a:cubicBezTo>
                  <a:cubicBezTo>
                    <a:pt x="19835" y="10027"/>
                    <a:pt x="23035" y="9318"/>
                    <a:pt x="26234" y="8599"/>
                  </a:cubicBezTo>
                  <a:cubicBezTo>
                    <a:pt x="26356" y="8580"/>
                    <a:pt x="26385" y="8536"/>
                    <a:pt x="26356" y="8414"/>
                  </a:cubicBezTo>
                  <a:lnTo>
                    <a:pt x="26356" y="8211"/>
                  </a:lnTo>
                  <a:cubicBezTo>
                    <a:pt x="26201" y="8119"/>
                    <a:pt x="26002" y="8137"/>
                    <a:pt x="25832" y="8089"/>
                  </a:cubicBezTo>
                  <a:lnTo>
                    <a:pt x="25832" y="7230"/>
                  </a:lnTo>
                  <a:cubicBezTo>
                    <a:pt x="25924" y="7215"/>
                    <a:pt x="26002" y="7182"/>
                    <a:pt x="26094" y="7167"/>
                  </a:cubicBezTo>
                  <a:cubicBezTo>
                    <a:pt x="26371" y="7104"/>
                    <a:pt x="26356" y="7104"/>
                    <a:pt x="26371" y="6827"/>
                  </a:cubicBezTo>
                  <a:cubicBezTo>
                    <a:pt x="26385" y="6706"/>
                    <a:pt x="26341" y="6676"/>
                    <a:pt x="26216" y="6643"/>
                  </a:cubicBezTo>
                  <a:cubicBezTo>
                    <a:pt x="25681" y="6551"/>
                    <a:pt x="25127" y="6444"/>
                    <a:pt x="24588" y="6337"/>
                  </a:cubicBezTo>
                  <a:cubicBezTo>
                    <a:pt x="23880" y="6200"/>
                    <a:pt x="23171" y="6060"/>
                    <a:pt x="22481" y="5923"/>
                  </a:cubicBezTo>
                  <a:lnTo>
                    <a:pt x="22481" y="5798"/>
                  </a:lnTo>
                  <a:cubicBezTo>
                    <a:pt x="22640" y="5798"/>
                    <a:pt x="22800" y="5779"/>
                    <a:pt x="22959" y="5779"/>
                  </a:cubicBezTo>
                  <a:cubicBezTo>
                    <a:pt x="22999" y="5779"/>
                    <a:pt x="23039" y="5780"/>
                    <a:pt x="23079" y="5783"/>
                  </a:cubicBezTo>
                  <a:cubicBezTo>
                    <a:pt x="23297" y="5783"/>
                    <a:pt x="23404" y="5676"/>
                    <a:pt x="23466" y="5506"/>
                  </a:cubicBezTo>
                  <a:cubicBezTo>
                    <a:pt x="23496" y="5429"/>
                    <a:pt x="23525" y="5370"/>
                    <a:pt x="23540" y="5292"/>
                  </a:cubicBezTo>
                  <a:cubicBezTo>
                    <a:pt x="23632" y="5075"/>
                    <a:pt x="23651" y="4831"/>
                    <a:pt x="23632" y="4584"/>
                  </a:cubicBezTo>
                  <a:cubicBezTo>
                    <a:pt x="23632" y="4292"/>
                    <a:pt x="23559" y="4001"/>
                    <a:pt x="23297" y="3783"/>
                  </a:cubicBezTo>
                  <a:cubicBezTo>
                    <a:pt x="23282" y="3753"/>
                    <a:pt x="23249" y="3739"/>
                    <a:pt x="23219" y="3724"/>
                  </a:cubicBezTo>
                  <a:cubicBezTo>
                    <a:pt x="23035" y="3646"/>
                    <a:pt x="22850" y="3554"/>
                    <a:pt x="22666" y="3462"/>
                  </a:cubicBezTo>
                  <a:cubicBezTo>
                    <a:pt x="22666" y="3447"/>
                    <a:pt x="22680" y="3432"/>
                    <a:pt x="22680" y="3414"/>
                  </a:cubicBezTo>
                  <a:cubicBezTo>
                    <a:pt x="22773" y="3215"/>
                    <a:pt x="22710" y="3122"/>
                    <a:pt x="22481" y="3122"/>
                  </a:cubicBezTo>
                  <a:cubicBezTo>
                    <a:pt x="22374" y="3122"/>
                    <a:pt x="22249" y="3108"/>
                    <a:pt x="22127" y="3108"/>
                  </a:cubicBezTo>
                  <a:cubicBezTo>
                    <a:pt x="22049" y="2846"/>
                    <a:pt x="21990" y="2584"/>
                    <a:pt x="21972" y="2307"/>
                  </a:cubicBezTo>
                  <a:cubicBezTo>
                    <a:pt x="21913" y="1724"/>
                    <a:pt x="21928" y="1141"/>
                    <a:pt x="22112" y="587"/>
                  </a:cubicBezTo>
                  <a:cubicBezTo>
                    <a:pt x="22142" y="539"/>
                    <a:pt x="22156" y="495"/>
                    <a:pt x="22190" y="447"/>
                  </a:cubicBezTo>
                  <a:cubicBezTo>
                    <a:pt x="22267" y="447"/>
                    <a:pt x="22359" y="447"/>
                    <a:pt x="22452" y="432"/>
                  </a:cubicBezTo>
                  <a:cubicBezTo>
                    <a:pt x="22559" y="432"/>
                    <a:pt x="22666" y="403"/>
                    <a:pt x="22710" y="296"/>
                  </a:cubicBezTo>
                  <a:cubicBezTo>
                    <a:pt x="22758" y="185"/>
                    <a:pt x="22680" y="126"/>
                    <a:pt x="22603" y="48"/>
                  </a:cubicBezTo>
                  <a:cubicBezTo>
                    <a:pt x="22603" y="48"/>
                    <a:pt x="22603" y="34"/>
                    <a:pt x="22588" y="34"/>
                  </a:cubicBezTo>
                  <a:lnTo>
                    <a:pt x="22588" y="1"/>
                  </a:ln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54" name="Google Shape;554;p57"/>
            <p:cNvPicPr preferRelativeResize="0"/>
            <p:nvPr/>
          </p:nvPicPr>
          <p:blipFill>
            <a:blip r:embed="rId5">
              <a:alphaModFix/>
            </a:blip>
            <a:stretch>
              <a:fillRect/>
            </a:stretch>
          </p:blipFill>
          <p:spPr>
            <a:xfrm>
              <a:off x="13268614" y="7159357"/>
              <a:ext cx="8524875" cy="41910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8"/>
          <p:cNvSpPr txBox="1"/>
          <p:nvPr>
            <p:ph idx="1" type="subTitle"/>
          </p:nvPr>
        </p:nvSpPr>
        <p:spPr>
          <a:xfrm>
            <a:off x="4406875" y="1341214"/>
            <a:ext cx="4023900" cy="354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Jupiter's rotation period</a:t>
            </a:r>
            <a:endParaRPr/>
          </a:p>
        </p:txBody>
      </p:sp>
      <p:sp>
        <p:nvSpPr>
          <p:cNvPr id="560" name="Google Shape;560;p58"/>
          <p:cNvSpPr txBox="1"/>
          <p:nvPr>
            <p:ph type="title"/>
          </p:nvPr>
        </p:nvSpPr>
        <p:spPr>
          <a:xfrm>
            <a:off x="4406875" y="705988"/>
            <a:ext cx="4023900" cy="715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9</a:t>
            </a:r>
            <a:r>
              <a:rPr lang="en"/>
              <a:t>h 55m 23s</a:t>
            </a:r>
            <a:endParaRPr/>
          </a:p>
        </p:txBody>
      </p:sp>
      <p:sp>
        <p:nvSpPr>
          <p:cNvPr id="561" name="Google Shape;561;p58"/>
          <p:cNvSpPr txBox="1"/>
          <p:nvPr>
            <p:ph idx="2" type="title"/>
          </p:nvPr>
        </p:nvSpPr>
        <p:spPr>
          <a:xfrm>
            <a:off x="4406875" y="2076814"/>
            <a:ext cx="4023900" cy="715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333,000</a:t>
            </a:r>
            <a:endParaRPr/>
          </a:p>
        </p:txBody>
      </p:sp>
      <p:sp>
        <p:nvSpPr>
          <p:cNvPr id="562" name="Google Shape;562;p58"/>
          <p:cNvSpPr txBox="1"/>
          <p:nvPr>
            <p:ph idx="3" type="subTitle"/>
          </p:nvPr>
        </p:nvSpPr>
        <p:spPr>
          <a:xfrm>
            <a:off x="4406875" y="2712063"/>
            <a:ext cx="4023900" cy="354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The Sun’s mass compared to Earth’s</a:t>
            </a:r>
            <a:endParaRPr/>
          </a:p>
        </p:txBody>
      </p:sp>
      <p:sp>
        <p:nvSpPr>
          <p:cNvPr id="563" name="Google Shape;563;p58"/>
          <p:cNvSpPr txBox="1"/>
          <p:nvPr>
            <p:ph idx="4" type="title"/>
          </p:nvPr>
        </p:nvSpPr>
        <p:spPr>
          <a:xfrm>
            <a:off x="4406875" y="3447640"/>
            <a:ext cx="4023900" cy="715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386,000 km</a:t>
            </a:r>
            <a:endParaRPr/>
          </a:p>
        </p:txBody>
      </p:sp>
      <p:sp>
        <p:nvSpPr>
          <p:cNvPr id="564" name="Google Shape;564;p58"/>
          <p:cNvSpPr txBox="1"/>
          <p:nvPr>
            <p:ph idx="5" type="subTitle"/>
          </p:nvPr>
        </p:nvSpPr>
        <p:spPr>
          <a:xfrm>
            <a:off x="4406875" y="4082912"/>
            <a:ext cx="4023900" cy="354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Distance between Earth and the Moon</a:t>
            </a:r>
            <a:endParaRPr/>
          </a:p>
        </p:txBody>
      </p:sp>
      <p:grpSp>
        <p:nvGrpSpPr>
          <p:cNvPr id="565" name="Google Shape;565;p58"/>
          <p:cNvGrpSpPr/>
          <p:nvPr/>
        </p:nvGrpSpPr>
        <p:grpSpPr>
          <a:xfrm>
            <a:off x="-230795" y="-1168163"/>
            <a:ext cx="4637154" cy="6179839"/>
            <a:chOff x="-230795" y="-1168163"/>
            <a:chExt cx="4637154" cy="6179839"/>
          </a:xfrm>
        </p:grpSpPr>
        <p:grpSp>
          <p:nvGrpSpPr>
            <p:cNvPr id="566" name="Google Shape;566;p58"/>
            <p:cNvGrpSpPr/>
            <p:nvPr/>
          </p:nvGrpSpPr>
          <p:grpSpPr>
            <a:xfrm>
              <a:off x="-230795" y="-1168163"/>
              <a:ext cx="4637154" cy="4435637"/>
              <a:chOff x="11637438" y="-6281725"/>
              <a:chExt cx="5058529" cy="4838701"/>
            </a:xfrm>
          </p:grpSpPr>
          <p:sp>
            <p:nvSpPr>
              <p:cNvPr id="567" name="Google Shape;567;p58"/>
              <p:cNvSpPr/>
              <p:nvPr/>
            </p:nvSpPr>
            <p:spPr>
              <a:xfrm>
                <a:off x="11637463" y="-6271575"/>
                <a:ext cx="5058490" cy="4818390"/>
              </a:xfrm>
              <a:custGeom>
                <a:rect b="b" l="l" r="r" t="t"/>
                <a:pathLst>
                  <a:path extrusionOk="0" h="47361" w="49721">
                    <a:moveTo>
                      <a:pt x="14201" y="12531"/>
                    </a:moveTo>
                    <a:lnTo>
                      <a:pt x="38223" y="23090"/>
                    </a:lnTo>
                    <a:lnTo>
                      <a:pt x="38110" y="23365"/>
                    </a:lnTo>
                    <a:lnTo>
                      <a:pt x="14085" y="12806"/>
                    </a:lnTo>
                    <a:lnTo>
                      <a:pt x="14201" y="12531"/>
                    </a:lnTo>
                    <a:close/>
                    <a:moveTo>
                      <a:pt x="10611" y="1"/>
                    </a:moveTo>
                    <a:cubicBezTo>
                      <a:pt x="10172" y="1"/>
                      <a:pt x="9757" y="351"/>
                      <a:pt x="9757" y="566"/>
                    </a:cubicBezTo>
                    <a:cubicBezTo>
                      <a:pt x="9746" y="588"/>
                      <a:pt x="9746" y="623"/>
                      <a:pt x="9746" y="656"/>
                    </a:cubicBezTo>
                    <a:lnTo>
                      <a:pt x="9768" y="9588"/>
                    </a:lnTo>
                    <a:cubicBezTo>
                      <a:pt x="9768" y="10151"/>
                      <a:pt x="10798" y="11044"/>
                      <a:pt x="12082" y="11605"/>
                    </a:cubicBezTo>
                    <a:lnTo>
                      <a:pt x="13044" y="12028"/>
                    </a:lnTo>
                    <a:lnTo>
                      <a:pt x="12928" y="12303"/>
                    </a:lnTo>
                    <a:lnTo>
                      <a:pt x="11966" y="11880"/>
                    </a:lnTo>
                    <a:cubicBezTo>
                      <a:pt x="11633" y="11734"/>
                      <a:pt x="11285" y="11665"/>
                      <a:pt x="10943" y="11665"/>
                    </a:cubicBezTo>
                    <a:cubicBezTo>
                      <a:pt x="9969" y="11665"/>
                      <a:pt x="9039" y="12225"/>
                      <a:pt x="8625" y="13174"/>
                    </a:cubicBezTo>
                    <a:lnTo>
                      <a:pt x="8086" y="14411"/>
                    </a:lnTo>
                    <a:lnTo>
                      <a:pt x="196" y="32376"/>
                    </a:lnTo>
                    <a:cubicBezTo>
                      <a:pt x="1" y="32810"/>
                      <a:pt x="196" y="33305"/>
                      <a:pt x="630" y="33486"/>
                    </a:cubicBezTo>
                    <a:lnTo>
                      <a:pt x="32039" y="47285"/>
                    </a:lnTo>
                    <a:cubicBezTo>
                      <a:pt x="32151" y="47336"/>
                      <a:pt x="32268" y="47361"/>
                      <a:pt x="32383" y="47361"/>
                    </a:cubicBezTo>
                    <a:cubicBezTo>
                      <a:pt x="32704" y="47361"/>
                      <a:pt x="33008" y="47171"/>
                      <a:pt x="33152" y="46851"/>
                    </a:cubicBezTo>
                    <a:lnTo>
                      <a:pt x="41039" y="28883"/>
                    </a:lnTo>
                    <a:lnTo>
                      <a:pt x="41578" y="27646"/>
                    </a:lnTo>
                    <a:cubicBezTo>
                      <a:pt x="42139" y="26366"/>
                      <a:pt x="41567" y="24876"/>
                      <a:pt x="40284" y="24315"/>
                    </a:cubicBezTo>
                    <a:lnTo>
                      <a:pt x="39267" y="23868"/>
                    </a:lnTo>
                    <a:lnTo>
                      <a:pt x="39380" y="23593"/>
                    </a:lnTo>
                    <a:lnTo>
                      <a:pt x="40399" y="24041"/>
                    </a:lnTo>
                    <a:cubicBezTo>
                      <a:pt x="41191" y="24393"/>
                      <a:pt x="42004" y="24581"/>
                      <a:pt x="42600" y="24581"/>
                    </a:cubicBezTo>
                    <a:cubicBezTo>
                      <a:pt x="42969" y="24581"/>
                      <a:pt x="43255" y="24509"/>
                      <a:pt x="43400" y="24359"/>
                    </a:cubicBezTo>
                    <a:lnTo>
                      <a:pt x="49504" y="18121"/>
                    </a:lnTo>
                    <a:cubicBezTo>
                      <a:pt x="49515" y="18107"/>
                      <a:pt x="49526" y="18096"/>
                      <a:pt x="49537" y="18074"/>
                    </a:cubicBezTo>
                    <a:cubicBezTo>
                      <a:pt x="49721" y="17890"/>
                      <a:pt x="49641" y="17077"/>
                      <a:pt x="49125" y="16849"/>
                    </a:cubicBezTo>
                    <a:lnTo>
                      <a:pt x="10914" y="63"/>
                    </a:lnTo>
                    <a:cubicBezTo>
                      <a:pt x="10815" y="19"/>
                      <a:pt x="10712" y="1"/>
                      <a:pt x="10611" y="1"/>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68" name="Google Shape;568;p58"/>
              <p:cNvPicPr preferRelativeResize="0"/>
              <p:nvPr/>
            </p:nvPicPr>
            <p:blipFill>
              <a:blip r:embed="rId3">
                <a:alphaModFix/>
              </a:blip>
              <a:stretch>
                <a:fillRect/>
              </a:stretch>
            </p:blipFill>
            <p:spPr>
              <a:xfrm>
                <a:off x="11637438" y="-6281725"/>
                <a:ext cx="5058529" cy="4838701"/>
              </a:xfrm>
              <a:prstGeom prst="rect">
                <a:avLst/>
              </a:prstGeom>
              <a:noFill/>
              <a:ln>
                <a:noFill/>
              </a:ln>
            </p:spPr>
          </p:pic>
        </p:grpSp>
        <p:pic>
          <p:nvPicPr>
            <p:cNvPr id="569" name="Google Shape;569;p58"/>
            <p:cNvPicPr preferRelativeResize="0"/>
            <p:nvPr/>
          </p:nvPicPr>
          <p:blipFill>
            <a:blip r:embed="rId4">
              <a:alphaModFix/>
            </a:blip>
            <a:stretch>
              <a:fillRect/>
            </a:stretch>
          </p:blipFill>
          <p:spPr>
            <a:xfrm rot="-3708216">
              <a:off x="685561" y="3211275"/>
              <a:ext cx="1389479" cy="1613726"/>
            </a:xfrm>
            <a:prstGeom prst="rect">
              <a:avLst/>
            </a:prstGeom>
            <a:noFill/>
            <a:ln>
              <a:noFill/>
            </a:ln>
            <a:effectLst>
              <a:outerShdw rotWithShape="0" algn="bl" dir="3000000" dist="47625">
                <a:srgbClr val="000000">
                  <a:alpha val="29000"/>
                </a:srgbClr>
              </a:outerShdw>
            </a:effectLst>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9"/>
          <p:cNvSpPr txBox="1"/>
          <p:nvPr>
            <p:ph idx="1" type="subTitle"/>
          </p:nvPr>
        </p:nvSpPr>
        <p:spPr>
          <a:xfrm>
            <a:off x="1014700" y="3715794"/>
            <a:ext cx="21732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575" name="Google Shape;575;p59"/>
          <p:cNvSpPr txBox="1"/>
          <p:nvPr>
            <p:ph idx="2" type="subTitle"/>
          </p:nvPr>
        </p:nvSpPr>
        <p:spPr>
          <a:xfrm>
            <a:off x="1014700" y="1418141"/>
            <a:ext cx="2173200" cy="44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Horror</a:t>
            </a:r>
            <a:endParaRPr/>
          </a:p>
        </p:txBody>
      </p:sp>
      <p:sp>
        <p:nvSpPr>
          <p:cNvPr id="576" name="Google Shape;576;p59"/>
          <p:cNvSpPr txBox="1"/>
          <p:nvPr>
            <p:ph idx="4" type="subTitle"/>
          </p:nvPr>
        </p:nvSpPr>
        <p:spPr>
          <a:xfrm>
            <a:off x="3485400" y="3715794"/>
            <a:ext cx="21732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577" name="Google Shape;577;p59"/>
          <p:cNvSpPr txBox="1"/>
          <p:nvPr>
            <p:ph idx="5" type="subTitle"/>
          </p:nvPr>
        </p:nvSpPr>
        <p:spPr>
          <a:xfrm>
            <a:off x="3485400" y="1418141"/>
            <a:ext cx="2173200" cy="44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Fantasy</a:t>
            </a:r>
            <a:endParaRPr/>
          </a:p>
        </p:txBody>
      </p:sp>
      <p:sp>
        <p:nvSpPr>
          <p:cNvPr id="578" name="Google Shape;578;p59"/>
          <p:cNvSpPr txBox="1"/>
          <p:nvPr>
            <p:ph idx="7" type="subTitle"/>
          </p:nvPr>
        </p:nvSpPr>
        <p:spPr>
          <a:xfrm>
            <a:off x="5956100" y="3715794"/>
            <a:ext cx="2173200" cy="88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579" name="Google Shape;579;p59"/>
          <p:cNvSpPr txBox="1"/>
          <p:nvPr>
            <p:ph idx="8" type="subTitle"/>
          </p:nvPr>
        </p:nvSpPr>
        <p:spPr>
          <a:xfrm>
            <a:off x="5956100" y="1418141"/>
            <a:ext cx="2173200" cy="44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Romance</a:t>
            </a:r>
            <a:endParaRPr/>
          </a:p>
        </p:txBody>
      </p:sp>
      <p:sp>
        <p:nvSpPr>
          <p:cNvPr id="580" name="Google Shape;580;p59"/>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Popular fiction categories</a:t>
            </a:r>
            <a:endParaRPr/>
          </a:p>
        </p:txBody>
      </p:sp>
      <p:sp>
        <p:nvSpPr>
          <p:cNvPr id="581" name="Google Shape;581;p59"/>
          <p:cNvSpPr txBox="1"/>
          <p:nvPr>
            <p:ph idx="3" type="title"/>
          </p:nvPr>
        </p:nvSpPr>
        <p:spPr>
          <a:xfrm>
            <a:off x="3873150" y="3327394"/>
            <a:ext cx="13977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30</a:t>
            </a:r>
            <a:r>
              <a:rPr lang="en"/>
              <a:t>%</a:t>
            </a:r>
            <a:endParaRPr/>
          </a:p>
        </p:txBody>
      </p:sp>
      <p:sp>
        <p:nvSpPr>
          <p:cNvPr id="582" name="Google Shape;582;p59"/>
          <p:cNvSpPr txBox="1"/>
          <p:nvPr>
            <p:ph idx="6" type="title"/>
          </p:nvPr>
        </p:nvSpPr>
        <p:spPr>
          <a:xfrm>
            <a:off x="6343850" y="3327394"/>
            <a:ext cx="13977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r>
              <a:rPr lang="en"/>
              <a:t>%</a:t>
            </a:r>
            <a:endParaRPr/>
          </a:p>
        </p:txBody>
      </p:sp>
      <p:sp>
        <p:nvSpPr>
          <p:cNvPr id="583" name="Google Shape;583;p59"/>
          <p:cNvSpPr txBox="1"/>
          <p:nvPr>
            <p:ph type="title"/>
          </p:nvPr>
        </p:nvSpPr>
        <p:spPr>
          <a:xfrm>
            <a:off x="1401850" y="3327394"/>
            <a:ext cx="13989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584" name="Google Shape;584;p59"/>
          <p:cNvSpPr/>
          <p:nvPr/>
        </p:nvSpPr>
        <p:spPr>
          <a:xfrm>
            <a:off x="1493650" y="1911488"/>
            <a:ext cx="1215300" cy="1215300"/>
          </a:xfrm>
          <a:prstGeom prst="ellipse">
            <a:avLst/>
          </a:prstGeom>
          <a:solidFill>
            <a:schemeClr val="dk1"/>
          </a:solidFill>
          <a:ln cap="flat" cmpd="sng" w="1143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5" name="Google Shape;585;p59"/>
          <p:cNvSpPr/>
          <p:nvPr/>
        </p:nvSpPr>
        <p:spPr>
          <a:xfrm flipH="1">
            <a:off x="1493650" y="1911488"/>
            <a:ext cx="1215300" cy="1215300"/>
          </a:xfrm>
          <a:prstGeom prst="pie">
            <a:avLst>
              <a:gd fmla="val 11767027" name="adj1"/>
              <a:gd fmla="val 1620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9"/>
          <p:cNvSpPr/>
          <p:nvPr/>
        </p:nvSpPr>
        <p:spPr>
          <a:xfrm>
            <a:off x="6435050" y="1911488"/>
            <a:ext cx="1215300" cy="1215300"/>
          </a:xfrm>
          <a:prstGeom prst="ellipse">
            <a:avLst/>
          </a:prstGeom>
          <a:solidFill>
            <a:schemeClr val="dk1"/>
          </a:solidFill>
          <a:ln cap="flat" cmpd="sng" w="1143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7" name="Google Shape;587;p59"/>
          <p:cNvSpPr/>
          <p:nvPr/>
        </p:nvSpPr>
        <p:spPr>
          <a:xfrm flipH="1">
            <a:off x="6435050" y="1911488"/>
            <a:ext cx="1215300" cy="1215300"/>
          </a:xfrm>
          <a:prstGeom prst="pie">
            <a:avLst>
              <a:gd fmla="val 5411523"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588" name="Google Shape;588;p59"/>
          <p:cNvSpPr/>
          <p:nvPr/>
        </p:nvSpPr>
        <p:spPr>
          <a:xfrm>
            <a:off x="3964350" y="1911488"/>
            <a:ext cx="1215300" cy="1215300"/>
          </a:xfrm>
          <a:prstGeom prst="ellipse">
            <a:avLst/>
          </a:prstGeom>
          <a:solidFill>
            <a:schemeClr val="dk1"/>
          </a:solidFill>
          <a:ln cap="flat" cmpd="sng" w="1143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9" name="Google Shape;589;p59"/>
          <p:cNvSpPr/>
          <p:nvPr/>
        </p:nvSpPr>
        <p:spPr>
          <a:xfrm flipH="1">
            <a:off x="3964350" y="1911488"/>
            <a:ext cx="1215300" cy="1215300"/>
          </a:xfrm>
          <a:prstGeom prst="pie">
            <a:avLst>
              <a:gd fmla="val 9536104"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Reviewing a fable</a:t>
            </a:r>
            <a:endParaRPr/>
          </a:p>
        </p:txBody>
      </p:sp>
      <p:sp>
        <p:nvSpPr>
          <p:cNvPr id="595" name="Google Shape;595;p60"/>
          <p:cNvSpPr txBox="1"/>
          <p:nvPr/>
        </p:nvSpPr>
        <p:spPr>
          <a:xfrm>
            <a:off x="713225" y="1529575"/>
            <a:ext cx="2863500" cy="307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a:t>
            </a:r>
            <a:endParaRPr>
              <a:solidFill>
                <a:schemeClr val="dk1"/>
              </a:solidFill>
              <a:latin typeface="Nunito Medium"/>
              <a:ea typeface="Nunito Medium"/>
              <a:cs typeface="Nunito Medium"/>
              <a:sym typeface="Nunito Medium"/>
            </a:endParaRPr>
          </a:p>
        </p:txBody>
      </p:sp>
      <p:sp>
        <p:nvSpPr>
          <p:cNvPr id="596" name="Google Shape;596;p60"/>
          <p:cNvSpPr txBox="1"/>
          <p:nvPr/>
        </p:nvSpPr>
        <p:spPr>
          <a:xfrm>
            <a:off x="4364175" y="3754251"/>
            <a:ext cx="4066800" cy="83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Earth is the third planet from the Sun and the only one that harbors life in the Solar System. All humans live on this planet</a:t>
            </a:r>
            <a:endParaRPr>
              <a:solidFill>
                <a:schemeClr val="dk1"/>
              </a:solidFill>
              <a:latin typeface="Nunito Medium"/>
              <a:ea typeface="Nunito Medium"/>
              <a:cs typeface="Nunito Medium"/>
              <a:sym typeface="Nunito Medium"/>
            </a:endParaRPr>
          </a:p>
        </p:txBody>
      </p:sp>
      <p:sp>
        <p:nvSpPr>
          <p:cNvPr id="597" name="Google Shape;597;p60"/>
          <p:cNvSpPr txBox="1"/>
          <p:nvPr/>
        </p:nvSpPr>
        <p:spPr>
          <a:xfrm>
            <a:off x="713225" y="1195885"/>
            <a:ext cx="28635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Fable title</a:t>
            </a:r>
            <a:endParaRPr sz="2200">
              <a:solidFill>
                <a:schemeClr val="dk1"/>
              </a:solidFill>
              <a:latin typeface="Rubik SemiBold"/>
              <a:ea typeface="Rubik SemiBold"/>
              <a:cs typeface="Rubik SemiBold"/>
              <a:sym typeface="Rubik SemiBold"/>
            </a:endParaRPr>
          </a:p>
        </p:txBody>
      </p:sp>
      <p:sp>
        <p:nvSpPr>
          <p:cNvPr id="598" name="Google Shape;598;p60"/>
          <p:cNvSpPr txBox="1"/>
          <p:nvPr/>
        </p:nvSpPr>
        <p:spPr>
          <a:xfrm>
            <a:off x="4364175" y="3420525"/>
            <a:ext cx="40668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Moral interpretation</a:t>
            </a:r>
            <a:endParaRPr sz="2200">
              <a:solidFill>
                <a:schemeClr val="dk1"/>
              </a:solidFill>
              <a:latin typeface="Rubik SemiBold"/>
              <a:ea typeface="Rubik SemiBold"/>
              <a:cs typeface="Rubik SemiBold"/>
              <a:sym typeface="Rubik SemiBold"/>
            </a:endParaRPr>
          </a:p>
        </p:txBody>
      </p:sp>
      <p:sp>
        <p:nvSpPr>
          <p:cNvPr id="599" name="Google Shape;599;p60"/>
          <p:cNvSpPr/>
          <p:nvPr/>
        </p:nvSpPr>
        <p:spPr>
          <a:xfrm>
            <a:off x="8699424" y="3988097"/>
            <a:ext cx="395193" cy="370505"/>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aphicFrame>
        <p:nvGraphicFramePr>
          <p:cNvPr id="600" name="Google Shape;600;p60"/>
          <p:cNvGraphicFramePr/>
          <p:nvPr/>
        </p:nvGraphicFramePr>
        <p:xfrm>
          <a:off x="4364150" y="1409712"/>
          <a:ext cx="3000000" cy="3000000"/>
        </p:xfrm>
        <a:graphic>
          <a:graphicData uri="http://schemas.openxmlformats.org/drawingml/2006/table">
            <a:tbl>
              <a:tblPr>
                <a:noFill/>
                <a:tableStyleId>{DE797023-8914-4DFA-9A19-09A423139362}</a:tableStyleId>
              </a:tblPr>
              <a:tblGrid>
                <a:gridCol w="2029925"/>
                <a:gridCol w="2029925"/>
              </a:tblGrid>
              <a:tr h="794475">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Character analysis</a:t>
                      </a:r>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Setting description</a:t>
                      </a:r>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r h="917400">
                <a:tc>
                  <a:txBody>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Venus is the second planet from the Sun </a:t>
                      </a:r>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Neptune is the eighth planet from the Sun</a:t>
                      </a:r>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bl>
          </a:graphicData>
        </a:graphic>
      </p:graphicFrame>
      <p:pic>
        <p:nvPicPr>
          <p:cNvPr id="601" name="Google Shape;601;p60"/>
          <p:cNvPicPr preferRelativeResize="0"/>
          <p:nvPr/>
        </p:nvPicPr>
        <p:blipFill>
          <a:blip r:embed="rId3">
            <a:alphaModFix/>
          </a:blip>
          <a:stretch>
            <a:fillRect/>
          </a:stretch>
        </p:blipFill>
        <p:spPr>
          <a:xfrm rot="-8770493">
            <a:off x="3586813" y="4609426"/>
            <a:ext cx="714400" cy="909250"/>
          </a:xfrm>
          <a:prstGeom prst="rect">
            <a:avLst/>
          </a:prstGeom>
          <a:noFill/>
          <a:ln>
            <a:noFill/>
          </a:ln>
          <a:effectLst>
            <a:outerShdw rotWithShape="0" algn="bl" dir="3000000" dist="47625">
              <a:srgbClr val="000000">
                <a:alpha val="29000"/>
              </a:srgbClr>
            </a:outerShdw>
          </a:effectLst>
        </p:spPr>
      </p:pic>
      <p:pic>
        <p:nvPicPr>
          <p:cNvPr id="602" name="Google Shape;602;p60"/>
          <p:cNvPicPr preferRelativeResize="0"/>
          <p:nvPr/>
        </p:nvPicPr>
        <p:blipFill>
          <a:blip r:embed="rId3">
            <a:alphaModFix/>
          </a:blip>
          <a:stretch>
            <a:fillRect/>
          </a:stretch>
        </p:blipFill>
        <p:spPr>
          <a:xfrm rot="-665578">
            <a:off x="3687673" y="3661034"/>
            <a:ext cx="565555" cy="719833"/>
          </a:xfrm>
          <a:prstGeom prst="rect">
            <a:avLst/>
          </a:prstGeom>
          <a:noFill/>
          <a:ln>
            <a:noFill/>
          </a:ln>
          <a:effectLst>
            <a:outerShdw rotWithShape="0" algn="bl" dir="3000000" dist="47625">
              <a:srgbClr val="000000">
                <a:alpha val="29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1"/>
          <p:cNvSpPr txBox="1"/>
          <p:nvPr>
            <p:ph type="title"/>
          </p:nvPr>
        </p:nvSpPr>
        <p:spPr>
          <a:xfrm>
            <a:off x="720000" y="1425727"/>
            <a:ext cx="3111600" cy="11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608" name="Google Shape;608;p61"/>
          <p:cNvSpPr txBox="1"/>
          <p:nvPr>
            <p:ph idx="1" type="subTitle"/>
          </p:nvPr>
        </p:nvSpPr>
        <p:spPr>
          <a:xfrm>
            <a:off x="720000" y="2498127"/>
            <a:ext cx="3111600" cy="12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609" name="Google Shape;609;p61"/>
          <p:cNvGrpSpPr/>
          <p:nvPr/>
        </p:nvGrpSpPr>
        <p:grpSpPr>
          <a:xfrm>
            <a:off x="4364175" y="963663"/>
            <a:ext cx="4066500" cy="3216167"/>
            <a:chOff x="4364175" y="963663"/>
            <a:chExt cx="4066500" cy="3216167"/>
          </a:xfrm>
        </p:grpSpPr>
        <p:sp>
          <p:nvSpPr>
            <p:cNvPr id="610" name="Google Shape;610;p61"/>
            <p:cNvSpPr/>
            <p:nvPr/>
          </p:nvSpPr>
          <p:spPr>
            <a:xfrm>
              <a:off x="6062031" y="2402550"/>
              <a:ext cx="671100" cy="1617900"/>
            </a:xfrm>
            <a:prstGeom prst="rect">
              <a:avLst/>
            </a:pr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1" name="Google Shape;611;p61"/>
            <p:cNvSpPr/>
            <p:nvPr/>
          </p:nvSpPr>
          <p:spPr>
            <a:xfrm>
              <a:off x="5728490" y="4008230"/>
              <a:ext cx="1338000" cy="171600"/>
            </a:xfrm>
            <a:prstGeom prst="rect">
              <a:avLst/>
            </a:pr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12" name="Google Shape;612;p61"/>
            <p:cNvSpPr/>
            <p:nvPr/>
          </p:nvSpPr>
          <p:spPr>
            <a:xfrm>
              <a:off x="4364175" y="963663"/>
              <a:ext cx="4066500" cy="2512500"/>
            </a:xfrm>
            <a:prstGeom prst="rect">
              <a:avLst/>
            </a:pr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pic>
        <p:nvPicPr>
          <p:cNvPr id="613" name="Google Shape;613;p61"/>
          <p:cNvPicPr preferRelativeResize="0"/>
          <p:nvPr/>
        </p:nvPicPr>
        <p:blipFill>
          <a:blip r:embed="rId3">
            <a:alphaModFix/>
          </a:blip>
          <a:stretch>
            <a:fillRect/>
          </a:stretch>
        </p:blipFill>
        <p:spPr>
          <a:xfrm>
            <a:off x="4535575" y="1101800"/>
            <a:ext cx="3723900" cy="2094679"/>
          </a:xfrm>
          <a:prstGeom prst="rect">
            <a:avLst/>
          </a:prstGeom>
          <a:noFill/>
          <a:ln>
            <a:noFill/>
          </a:ln>
        </p:spPr>
      </p:pic>
      <p:pic>
        <p:nvPicPr>
          <p:cNvPr id="614" name="Google Shape;614;p61"/>
          <p:cNvPicPr preferRelativeResize="0"/>
          <p:nvPr/>
        </p:nvPicPr>
        <p:blipFill>
          <a:blip r:embed="rId4">
            <a:alphaModFix/>
          </a:blip>
          <a:stretch>
            <a:fillRect/>
          </a:stretch>
        </p:blipFill>
        <p:spPr>
          <a:xfrm rot="-7344493">
            <a:off x="8306739" y="-2395006"/>
            <a:ext cx="248078" cy="4838708"/>
          </a:xfrm>
          <a:prstGeom prst="rect">
            <a:avLst/>
          </a:prstGeom>
          <a:noFill/>
          <a:ln>
            <a:noFill/>
          </a:ln>
          <a:effectLst>
            <a:outerShdw rotWithShape="0" algn="bl" dir="840000" dist="47625">
              <a:srgbClr val="000000">
                <a:alpha val="21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pSp>
        <p:nvGrpSpPr>
          <p:cNvPr id="619" name="Google Shape;619;p62"/>
          <p:cNvGrpSpPr/>
          <p:nvPr/>
        </p:nvGrpSpPr>
        <p:grpSpPr>
          <a:xfrm>
            <a:off x="1266600" y="896463"/>
            <a:ext cx="2921100" cy="3446400"/>
            <a:chOff x="1285875" y="963675"/>
            <a:chExt cx="2921100" cy="3446400"/>
          </a:xfrm>
        </p:grpSpPr>
        <p:sp>
          <p:nvSpPr>
            <p:cNvPr id="620" name="Google Shape;620;p62"/>
            <p:cNvSpPr/>
            <p:nvPr/>
          </p:nvSpPr>
          <p:spPr>
            <a:xfrm>
              <a:off x="1285875" y="963675"/>
              <a:ext cx="2921100" cy="3446400"/>
            </a:xfrm>
            <a:prstGeom prst="rect">
              <a:avLst/>
            </a:prstGeom>
            <a:solidFill>
              <a:schemeClr val="dk2"/>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21" name="Google Shape;621;p62"/>
            <p:cNvSpPr/>
            <p:nvPr/>
          </p:nvSpPr>
          <p:spPr>
            <a:xfrm>
              <a:off x="2800633" y="4110225"/>
              <a:ext cx="271800" cy="185700"/>
            </a:xfrm>
            <a:prstGeom prst="rect">
              <a:avLst/>
            </a:pr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22" name="Google Shape;622;p62"/>
            <p:cNvSpPr/>
            <p:nvPr/>
          </p:nvSpPr>
          <p:spPr>
            <a:xfrm>
              <a:off x="2420425" y="4110225"/>
              <a:ext cx="271800" cy="185700"/>
            </a:xfrm>
            <a:prstGeom prst="rect">
              <a:avLst/>
            </a:pr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623" name="Google Shape;623;p62"/>
          <p:cNvSpPr txBox="1"/>
          <p:nvPr>
            <p:ph type="title"/>
          </p:nvPr>
        </p:nvSpPr>
        <p:spPr>
          <a:xfrm>
            <a:off x="5319175" y="1425725"/>
            <a:ext cx="3111300" cy="114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a:t>
            </a:r>
            <a:r>
              <a:rPr lang="en"/>
              <a:t>ablet mockup</a:t>
            </a:r>
            <a:endParaRPr/>
          </a:p>
        </p:txBody>
      </p:sp>
      <p:sp>
        <p:nvSpPr>
          <p:cNvPr id="624" name="Google Shape;624;p62"/>
          <p:cNvSpPr txBox="1"/>
          <p:nvPr>
            <p:ph idx="1" type="subTitle"/>
          </p:nvPr>
        </p:nvSpPr>
        <p:spPr>
          <a:xfrm>
            <a:off x="5319327" y="2498100"/>
            <a:ext cx="3111300" cy="1247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625" name="Google Shape;625;p62"/>
          <p:cNvSpPr/>
          <p:nvPr/>
        </p:nvSpPr>
        <p:spPr>
          <a:xfrm>
            <a:off x="1389724" y="1019261"/>
            <a:ext cx="2675100" cy="2873100"/>
          </a:xfrm>
          <a:prstGeom prst="rect">
            <a:avLst/>
          </a:prstGeom>
          <a:solidFill>
            <a:srgbClr val="CCCCCC"/>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26" name="Google Shape;626;p62"/>
          <p:cNvPicPr preferRelativeResize="0"/>
          <p:nvPr/>
        </p:nvPicPr>
        <p:blipFill rotWithShape="1">
          <a:blip r:embed="rId3">
            <a:alphaModFix/>
          </a:blip>
          <a:srcRect b="9175" l="32665" r="32592" t="24480"/>
          <a:stretch/>
        </p:blipFill>
        <p:spPr>
          <a:xfrm>
            <a:off x="1389725" y="1019250"/>
            <a:ext cx="2675100" cy="2873100"/>
          </a:xfrm>
          <a:prstGeom prst="rect">
            <a:avLst/>
          </a:prstGeom>
          <a:noFill/>
          <a:ln>
            <a:noFill/>
          </a:ln>
        </p:spPr>
      </p:pic>
      <p:pic>
        <p:nvPicPr>
          <p:cNvPr id="627" name="Google Shape;627;p62"/>
          <p:cNvPicPr preferRelativeResize="0"/>
          <p:nvPr/>
        </p:nvPicPr>
        <p:blipFill>
          <a:blip r:embed="rId4">
            <a:alphaModFix/>
          </a:blip>
          <a:stretch>
            <a:fillRect/>
          </a:stretch>
        </p:blipFill>
        <p:spPr>
          <a:xfrm rot="4505337">
            <a:off x="-154064" y="-419275"/>
            <a:ext cx="432365" cy="4838705"/>
          </a:xfrm>
          <a:prstGeom prst="rect">
            <a:avLst/>
          </a:prstGeom>
          <a:noFill/>
          <a:ln>
            <a:noFill/>
          </a:ln>
          <a:effectLst>
            <a:outerShdw rotWithShape="0" algn="bl" dir="3000000" dist="47625">
              <a:srgbClr val="000000">
                <a:alpha val="29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63"/>
          <p:cNvGrpSpPr/>
          <p:nvPr/>
        </p:nvGrpSpPr>
        <p:grpSpPr>
          <a:xfrm>
            <a:off x="5353150" y="634361"/>
            <a:ext cx="2060700" cy="3874800"/>
            <a:chOff x="5295925" y="755436"/>
            <a:chExt cx="2060700" cy="3874800"/>
          </a:xfrm>
        </p:grpSpPr>
        <p:sp>
          <p:nvSpPr>
            <p:cNvPr id="633" name="Google Shape;633;p63"/>
            <p:cNvSpPr/>
            <p:nvPr/>
          </p:nvSpPr>
          <p:spPr>
            <a:xfrm>
              <a:off x="5295925" y="755436"/>
              <a:ext cx="2060700" cy="3874800"/>
            </a:xfrm>
            <a:prstGeom prst="rect">
              <a:avLst/>
            </a:prstGeom>
            <a:solidFill>
              <a:schemeClr val="accent2"/>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34" name="Google Shape;634;p63"/>
            <p:cNvSpPr/>
            <p:nvPr/>
          </p:nvSpPr>
          <p:spPr>
            <a:xfrm>
              <a:off x="6145982" y="4293100"/>
              <a:ext cx="360600" cy="208800"/>
            </a:xfrm>
            <a:prstGeom prst="rect">
              <a:avLst/>
            </a:prstGeom>
            <a:solidFill>
              <a:schemeClr val="accent4"/>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635" name="Google Shape;635;p63"/>
          <p:cNvSpPr txBox="1"/>
          <p:nvPr>
            <p:ph type="title"/>
          </p:nvPr>
        </p:nvSpPr>
        <p:spPr>
          <a:xfrm>
            <a:off x="1615000" y="1425727"/>
            <a:ext cx="3111600" cy="11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hone mockup</a:t>
            </a:r>
            <a:endParaRPr/>
          </a:p>
        </p:txBody>
      </p:sp>
      <p:sp>
        <p:nvSpPr>
          <p:cNvPr id="636" name="Google Shape;636;p63"/>
          <p:cNvSpPr txBox="1"/>
          <p:nvPr>
            <p:ph idx="1" type="subTitle"/>
          </p:nvPr>
        </p:nvSpPr>
        <p:spPr>
          <a:xfrm>
            <a:off x="1615000" y="2498127"/>
            <a:ext cx="3111600" cy="12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637" name="Google Shape;637;p63"/>
          <p:cNvSpPr/>
          <p:nvPr/>
        </p:nvSpPr>
        <p:spPr>
          <a:xfrm>
            <a:off x="5439985" y="772424"/>
            <a:ext cx="1887300" cy="3230100"/>
          </a:xfrm>
          <a:prstGeom prst="rect">
            <a:avLst/>
          </a:prstGeom>
          <a:solidFill>
            <a:srgbClr val="CCCCCC"/>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38" name="Google Shape;638;p63"/>
          <p:cNvPicPr preferRelativeResize="0"/>
          <p:nvPr/>
        </p:nvPicPr>
        <p:blipFill rotWithShape="1">
          <a:blip r:embed="rId3">
            <a:alphaModFix/>
          </a:blip>
          <a:srcRect b="3042" l="64681" r="10257" t="20709"/>
          <a:stretch/>
        </p:blipFill>
        <p:spPr>
          <a:xfrm>
            <a:off x="5439975" y="772425"/>
            <a:ext cx="1887300" cy="3230100"/>
          </a:xfrm>
          <a:prstGeom prst="rect">
            <a:avLst/>
          </a:prstGeom>
          <a:noFill/>
          <a:ln>
            <a:noFill/>
          </a:ln>
        </p:spPr>
      </p:pic>
      <p:grpSp>
        <p:nvGrpSpPr>
          <p:cNvPr id="639" name="Google Shape;639;p63"/>
          <p:cNvGrpSpPr/>
          <p:nvPr/>
        </p:nvGrpSpPr>
        <p:grpSpPr>
          <a:xfrm>
            <a:off x="6744751" y="2038539"/>
            <a:ext cx="2175883" cy="1829669"/>
            <a:chOff x="5384208" y="3005979"/>
            <a:chExt cx="1774637" cy="1492268"/>
          </a:xfrm>
        </p:grpSpPr>
        <p:sp>
          <p:nvSpPr>
            <p:cNvPr id="640" name="Google Shape;640;p63"/>
            <p:cNvSpPr/>
            <p:nvPr/>
          </p:nvSpPr>
          <p:spPr>
            <a:xfrm rot="-2113806">
              <a:off x="5391344" y="3461842"/>
              <a:ext cx="1760363" cy="580545"/>
            </a:xfrm>
            <a:custGeom>
              <a:rect b="b" l="l" r="r" t="t"/>
              <a:pathLst>
                <a:path extrusionOk="0" h="5767" w="17482">
                  <a:moveTo>
                    <a:pt x="3628" y="0"/>
                  </a:moveTo>
                  <a:cubicBezTo>
                    <a:pt x="3620" y="18"/>
                    <a:pt x="3604" y="22"/>
                    <a:pt x="3586" y="22"/>
                  </a:cubicBezTo>
                  <a:cubicBezTo>
                    <a:pt x="3569" y="22"/>
                    <a:pt x="3551" y="19"/>
                    <a:pt x="3536" y="19"/>
                  </a:cubicBezTo>
                  <a:cubicBezTo>
                    <a:pt x="3229" y="34"/>
                    <a:pt x="2923" y="63"/>
                    <a:pt x="2628" y="126"/>
                  </a:cubicBezTo>
                  <a:cubicBezTo>
                    <a:pt x="2215" y="185"/>
                    <a:pt x="1816" y="262"/>
                    <a:pt x="1414" y="388"/>
                  </a:cubicBezTo>
                  <a:cubicBezTo>
                    <a:pt x="1185" y="447"/>
                    <a:pt x="953" y="510"/>
                    <a:pt x="739" y="602"/>
                  </a:cubicBezTo>
                  <a:cubicBezTo>
                    <a:pt x="598" y="646"/>
                    <a:pt x="477" y="694"/>
                    <a:pt x="355" y="757"/>
                  </a:cubicBezTo>
                  <a:cubicBezTo>
                    <a:pt x="322" y="757"/>
                    <a:pt x="292" y="772"/>
                    <a:pt x="277" y="786"/>
                  </a:cubicBezTo>
                  <a:cubicBezTo>
                    <a:pt x="229" y="786"/>
                    <a:pt x="200" y="816"/>
                    <a:pt x="170" y="831"/>
                  </a:cubicBezTo>
                  <a:cubicBezTo>
                    <a:pt x="122" y="849"/>
                    <a:pt x="108" y="864"/>
                    <a:pt x="108" y="908"/>
                  </a:cubicBezTo>
                  <a:cubicBezTo>
                    <a:pt x="78" y="1141"/>
                    <a:pt x="45" y="1384"/>
                    <a:pt x="15" y="1617"/>
                  </a:cubicBezTo>
                  <a:cubicBezTo>
                    <a:pt x="1" y="1679"/>
                    <a:pt x="30" y="1709"/>
                    <a:pt x="93" y="1709"/>
                  </a:cubicBezTo>
                  <a:cubicBezTo>
                    <a:pt x="122" y="1724"/>
                    <a:pt x="137" y="1724"/>
                    <a:pt x="170" y="1738"/>
                  </a:cubicBezTo>
                  <a:cubicBezTo>
                    <a:pt x="384" y="1831"/>
                    <a:pt x="584" y="1956"/>
                    <a:pt x="646" y="2200"/>
                  </a:cubicBezTo>
                  <a:cubicBezTo>
                    <a:pt x="739" y="2524"/>
                    <a:pt x="831" y="2860"/>
                    <a:pt x="938" y="3185"/>
                  </a:cubicBezTo>
                  <a:cubicBezTo>
                    <a:pt x="953" y="3263"/>
                    <a:pt x="923" y="3292"/>
                    <a:pt x="875" y="3322"/>
                  </a:cubicBezTo>
                  <a:cubicBezTo>
                    <a:pt x="724" y="3447"/>
                    <a:pt x="584" y="3569"/>
                    <a:pt x="432" y="3691"/>
                  </a:cubicBezTo>
                  <a:cubicBezTo>
                    <a:pt x="399" y="3724"/>
                    <a:pt x="355" y="3753"/>
                    <a:pt x="355" y="3816"/>
                  </a:cubicBezTo>
                  <a:cubicBezTo>
                    <a:pt x="355" y="4137"/>
                    <a:pt x="414" y="4429"/>
                    <a:pt x="691" y="4646"/>
                  </a:cubicBezTo>
                  <a:cubicBezTo>
                    <a:pt x="831" y="4739"/>
                    <a:pt x="986" y="4816"/>
                    <a:pt x="1122" y="4890"/>
                  </a:cubicBezTo>
                  <a:cubicBezTo>
                    <a:pt x="1161" y="4914"/>
                    <a:pt x="1196" y="4926"/>
                    <a:pt x="1231" y="4926"/>
                  </a:cubicBezTo>
                  <a:cubicBezTo>
                    <a:pt x="1265" y="4926"/>
                    <a:pt x="1300" y="4914"/>
                    <a:pt x="1336" y="4890"/>
                  </a:cubicBezTo>
                  <a:cubicBezTo>
                    <a:pt x="1414" y="4890"/>
                    <a:pt x="1462" y="4831"/>
                    <a:pt x="1506" y="4768"/>
                  </a:cubicBezTo>
                  <a:cubicBezTo>
                    <a:pt x="1521" y="4783"/>
                    <a:pt x="1554" y="4798"/>
                    <a:pt x="1554" y="4816"/>
                  </a:cubicBezTo>
                  <a:cubicBezTo>
                    <a:pt x="1768" y="5200"/>
                    <a:pt x="2137" y="5370"/>
                    <a:pt x="2536" y="5477"/>
                  </a:cubicBezTo>
                  <a:cubicBezTo>
                    <a:pt x="2831" y="5584"/>
                    <a:pt x="3137" y="5628"/>
                    <a:pt x="3444" y="5676"/>
                  </a:cubicBezTo>
                  <a:cubicBezTo>
                    <a:pt x="3750" y="5728"/>
                    <a:pt x="4066" y="5757"/>
                    <a:pt x="4376" y="5757"/>
                  </a:cubicBezTo>
                  <a:cubicBezTo>
                    <a:pt x="4439" y="5757"/>
                    <a:pt x="4503" y="5756"/>
                    <a:pt x="4565" y="5753"/>
                  </a:cubicBezTo>
                  <a:cubicBezTo>
                    <a:pt x="4651" y="5762"/>
                    <a:pt x="4735" y="5766"/>
                    <a:pt x="4817" y="5766"/>
                  </a:cubicBezTo>
                  <a:cubicBezTo>
                    <a:pt x="5021" y="5766"/>
                    <a:pt x="5217" y="5744"/>
                    <a:pt x="5414" y="5720"/>
                  </a:cubicBezTo>
                  <a:cubicBezTo>
                    <a:pt x="5565" y="5720"/>
                    <a:pt x="5720" y="5705"/>
                    <a:pt x="5875" y="5628"/>
                  </a:cubicBezTo>
                  <a:cubicBezTo>
                    <a:pt x="5949" y="5628"/>
                    <a:pt x="6027" y="5584"/>
                    <a:pt x="6104" y="5536"/>
                  </a:cubicBezTo>
                  <a:cubicBezTo>
                    <a:pt x="6167" y="5521"/>
                    <a:pt x="6211" y="5506"/>
                    <a:pt x="6259" y="5462"/>
                  </a:cubicBezTo>
                  <a:cubicBezTo>
                    <a:pt x="6595" y="5292"/>
                    <a:pt x="6813" y="5001"/>
                    <a:pt x="7012" y="4691"/>
                  </a:cubicBezTo>
                  <a:cubicBezTo>
                    <a:pt x="7104" y="4554"/>
                    <a:pt x="7182" y="4399"/>
                    <a:pt x="7259" y="4244"/>
                  </a:cubicBezTo>
                  <a:cubicBezTo>
                    <a:pt x="7503" y="3783"/>
                    <a:pt x="7702" y="3277"/>
                    <a:pt x="7794" y="2753"/>
                  </a:cubicBezTo>
                  <a:cubicBezTo>
                    <a:pt x="7828" y="2709"/>
                    <a:pt x="7813" y="2631"/>
                    <a:pt x="7828" y="2584"/>
                  </a:cubicBezTo>
                  <a:cubicBezTo>
                    <a:pt x="7857" y="2524"/>
                    <a:pt x="7842" y="2462"/>
                    <a:pt x="7872" y="2417"/>
                  </a:cubicBezTo>
                  <a:cubicBezTo>
                    <a:pt x="8090" y="2248"/>
                    <a:pt x="8318" y="2141"/>
                    <a:pt x="8580" y="2093"/>
                  </a:cubicBezTo>
                  <a:cubicBezTo>
                    <a:pt x="8642" y="2093"/>
                    <a:pt x="8703" y="2086"/>
                    <a:pt x="8765" y="2086"/>
                  </a:cubicBezTo>
                  <a:cubicBezTo>
                    <a:pt x="8796" y="2086"/>
                    <a:pt x="8826" y="2088"/>
                    <a:pt x="8857" y="2093"/>
                  </a:cubicBezTo>
                  <a:cubicBezTo>
                    <a:pt x="9163" y="2141"/>
                    <a:pt x="9411" y="2307"/>
                    <a:pt x="9639" y="2491"/>
                  </a:cubicBezTo>
                  <a:cubicBezTo>
                    <a:pt x="9658" y="2524"/>
                    <a:pt x="9658" y="2554"/>
                    <a:pt x="9673" y="2584"/>
                  </a:cubicBezTo>
                  <a:cubicBezTo>
                    <a:pt x="9872" y="3248"/>
                    <a:pt x="10101" y="3894"/>
                    <a:pt x="10440" y="4491"/>
                  </a:cubicBezTo>
                  <a:cubicBezTo>
                    <a:pt x="10610" y="4798"/>
                    <a:pt x="10824" y="5093"/>
                    <a:pt x="11116" y="5322"/>
                  </a:cubicBezTo>
                  <a:cubicBezTo>
                    <a:pt x="11348" y="5554"/>
                    <a:pt x="11625" y="5661"/>
                    <a:pt x="11931" y="5705"/>
                  </a:cubicBezTo>
                  <a:cubicBezTo>
                    <a:pt x="12220" y="5742"/>
                    <a:pt x="12501" y="5759"/>
                    <a:pt x="12780" y="5759"/>
                  </a:cubicBezTo>
                  <a:cubicBezTo>
                    <a:pt x="12871" y="5759"/>
                    <a:pt x="12962" y="5757"/>
                    <a:pt x="13053" y="5753"/>
                  </a:cubicBezTo>
                  <a:cubicBezTo>
                    <a:pt x="13079" y="5763"/>
                    <a:pt x="13103" y="5767"/>
                    <a:pt x="13126" y="5767"/>
                  </a:cubicBezTo>
                  <a:cubicBezTo>
                    <a:pt x="13172" y="5767"/>
                    <a:pt x="13214" y="5753"/>
                    <a:pt x="13256" y="5753"/>
                  </a:cubicBezTo>
                  <a:cubicBezTo>
                    <a:pt x="13747" y="5720"/>
                    <a:pt x="14237" y="5691"/>
                    <a:pt x="14714" y="5536"/>
                  </a:cubicBezTo>
                  <a:cubicBezTo>
                    <a:pt x="15009" y="5477"/>
                    <a:pt x="15300" y="5384"/>
                    <a:pt x="15562" y="5200"/>
                  </a:cubicBezTo>
                  <a:cubicBezTo>
                    <a:pt x="15699" y="5074"/>
                    <a:pt x="15821" y="4953"/>
                    <a:pt x="15946" y="4816"/>
                  </a:cubicBezTo>
                  <a:cubicBezTo>
                    <a:pt x="16032" y="4885"/>
                    <a:pt x="16094" y="4920"/>
                    <a:pt x="16166" y="4920"/>
                  </a:cubicBezTo>
                  <a:cubicBezTo>
                    <a:pt x="16220" y="4920"/>
                    <a:pt x="16280" y="4900"/>
                    <a:pt x="16359" y="4860"/>
                  </a:cubicBezTo>
                  <a:cubicBezTo>
                    <a:pt x="16422" y="4831"/>
                    <a:pt x="16485" y="4783"/>
                    <a:pt x="16544" y="4753"/>
                  </a:cubicBezTo>
                  <a:cubicBezTo>
                    <a:pt x="16928" y="4554"/>
                    <a:pt x="17068" y="4229"/>
                    <a:pt x="17053" y="3816"/>
                  </a:cubicBezTo>
                  <a:cubicBezTo>
                    <a:pt x="17068" y="3783"/>
                    <a:pt x="17053" y="3753"/>
                    <a:pt x="17020" y="3739"/>
                  </a:cubicBezTo>
                  <a:cubicBezTo>
                    <a:pt x="16990" y="3676"/>
                    <a:pt x="16928" y="3632"/>
                    <a:pt x="16869" y="3584"/>
                  </a:cubicBezTo>
                  <a:cubicBezTo>
                    <a:pt x="16776" y="3477"/>
                    <a:pt x="16607" y="3432"/>
                    <a:pt x="16529" y="3307"/>
                  </a:cubicBezTo>
                  <a:cubicBezTo>
                    <a:pt x="16592" y="2923"/>
                    <a:pt x="16743" y="2569"/>
                    <a:pt x="16835" y="2200"/>
                  </a:cubicBezTo>
                  <a:cubicBezTo>
                    <a:pt x="16898" y="2015"/>
                    <a:pt x="17005" y="1864"/>
                    <a:pt x="17175" y="1786"/>
                  </a:cubicBezTo>
                  <a:cubicBezTo>
                    <a:pt x="17252" y="1786"/>
                    <a:pt x="17297" y="1738"/>
                    <a:pt x="17359" y="1724"/>
                  </a:cubicBezTo>
                  <a:cubicBezTo>
                    <a:pt x="17466" y="1709"/>
                    <a:pt x="17481" y="1661"/>
                    <a:pt x="17466" y="1554"/>
                  </a:cubicBezTo>
                  <a:cubicBezTo>
                    <a:pt x="17437" y="1369"/>
                    <a:pt x="17407" y="1185"/>
                    <a:pt x="17389" y="1000"/>
                  </a:cubicBezTo>
                  <a:cubicBezTo>
                    <a:pt x="17389" y="879"/>
                    <a:pt x="17345" y="801"/>
                    <a:pt x="17204" y="786"/>
                  </a:cubicBezTo>
                  <a:cubicBezTo>
                    <a:pt x="17005" y="709"/>
                    <a:pt x="16791" y="617"/>
                    <a:pt x="16577" y="539"/>
                  </a:cubicBezTo>
                  <a:cubicBezTo>
                    <a:pt x="16374" y="462"/>
                    <a:pt x="16160" y="403"/>
                    <a:pt x="15946" y="369"/>
                  </a:cubicBezTo>
                  <a:cubicBezTo>
                    <a:pt x="15407" y="185"/>
                    <a:pt x="14854" y="111"/>
                    <a:pt x="14300" y="63"/>
                  </a:cubicBezTo>
                  <a:cubicBezTo>
                    <a:pt x="14145" y="19"/>
                    <a:pt x="13994" y="63"/>
                    <a:pt x="13854" y="0"/>
                  </a:cubicBezTo>
                  <a:lnTo>
                    <a:pt x="13145" y="0"/>
                  </a:lnTo>
                  <a:cubicBezTo>
                    <a:pt x="13132" y="22"/>
                    <a:pt x="13116" y="28"/>
                    <a:pt x="13098" y="28"/>
                  </a:cubicBezTo>
                  <a:cubicBezTo>
                    <a:pt x="13075" y="28"/>
                    <a:pt x="13050" y="19"/>
                    <a:pt x="13023" y="19"/>
                  </a:cubicBezTo>
                  <a:cubicBezTo>
                    <a:pt x="12809" y="48"/>
                    <a:pt x="12577" y="34"/>
                    <a:pt x="12348" y="78"/>
                  </a:cubicBezTo>
                  <a:cubicBezTo>
                    <a:pt x="12038" y="93"/>
                    <a:pt x="11732" y="141"/>
                    <a:pt x="11440" y="218"/>
                  </a:cubicBezTo>
                  <a:cubicBezTo>
                    <a:pt x="11164" y="248"/>
                    <a:pt x="10902" y="340"/>
                    <a:pt x="10639" y="417"/>
                  </a:cubicBezTo>
                  <a:cubicBezTo>
                    <a:pt x="10270" y="539"/>
                    <a:pt x="9949" y="724"/>
                    <a:pt x="9673" y="986"/>
                  </a:cubicBezTo>
                  <a:cubicBezTo>
                    <a:pt x="9539" y="976"/>
                    <a:pt x="9407" y="973"/>
                    <a:pt x="9275" y="973"/>
                  </a:cubicBezTo>
                  <a:cubicBezTo>
                    <a:pt x="9013" y="973"/>
                    <a:pt x="8754" y="986"/>
                    <a:pt x="8488" y="986"/>
                  </a:cubicBezTo>
                  <a:cubicBezTo>
                    <a:pt x="8419" y="986"/>
                    <a:pt x="8343" y="976"/>
                    <a:pt x="8268" y="976"/>
                  </a:cubicBezTo>
                  <a:cubicBezTo>
                    <a:pt x="8212" y="976"/>
                    <a:pt x="8156" y="981"/>
                    <a:pt x="8104" y="1000"/>
                  </a:cubicBezTo>
                  <a:lnTo>
                    <a:pt x="7842" y="1000"/>
                  </a:lnTo>
                  <a:cubicBezTo>
                    <a:pt x="7780" y="986"/>
                    <a:pt x="7750" y="941"/>
                    <a:pt x="7702" y="893"/>
                  </a:cubicBezTo>
                  <a:cubicBezTo>
                    <a:pt x="7518" y="724"/>
                    <a:pt x="7318" y="602"/>
                    <a:pt x="7075" y="510"/>
                  </a:cubicBezTo>
                  <a:cubicBezTo>
                    <a:pt x="6890" y="447"/>
                    <a:pt x="6706" y="340"/>
                    <a:pt x="6488" y="325"/>
                  </a:cubicBezTo>
                  <a:cubicBezTo>
                    <a:pt x="5997" y="170"/>
                    <a:pt x="5488" y="93"/>
                    <a:pt x="4982" y="63"/>
                  </a:cubicBezTo>
                  <a:cubicBezTo>
                    <a:pt x="4920" y="63"/>
                    <a:pt x="4875" y="63"/>
                    <a:pt x="4813" y="48"/>
                  </a:cubicBezTo>
                  <a:cubicBezTo>
                    <a:pt x="4753" y="38"/>
                    <a:pt x="4694" y="37"/>
                    <a:pt x="4634" y="37"/>
                  </a:cubicBezTo>
                  <a:cubicBezTo>
                    <a:pt x="4615" y="37"/>
                    <a:pt x="4595" y="37"/>
                    <a:pt x="4576" y="37"/>
                  </a:cubicBezTo>
                  <a:cubicBezTo>
                    <a:pt x="4485" y="37"/>
                    <a:pt x="4396" y="34"/>
                    <a:pt x="4307" y="0"/>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41" name="Google Shape;641;p63"/>
            <p:cNvPicPr preferRelativeResize="0"/>
            <p:nvPr/>
          </p:nvPicPr>
          <p:blipFill>
            <a:blip r:embed="rId4">
              <a:alphaModFix/>
            </a:blip>
            <a:stretch>
              <a:fillRect/>
            </a:stretch>
          </p:blipFill>
          <p:spPr>
            <a:xfrm rot="-2113847">
              <a:off x="5391337" y="3460283"/>
              <a:ext cx="1760380" cy="583661"/>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
            </a:r>
            <a:r>
              <a:rPr lang="en"/>
              <a:t>ettings of famous fiction works</a:t>
            </a:r>
            <a:endParaRPr/>
          </a:p>
        </p:txBody>
      </p:sp>
      <p:grpSp>
        <p:nvGrpSpPr>
          <p:cNvPr id="647" name="Google Shape;647;p64"/>
          <p:cNvGrpSpPr/>
          <p:nvPr/>
        </p:nvGrpSpPr>
        <p:grpSpPr>
          <a:xfrm>
            <a:off x="713234" y="1572821"/>
            <a:ext cx="4774140" cy="2559708"/>
            <a:chOff x="233350" y="949250"/>
            <a:chExt cx="7137300" cy="3802300"/>
          </a:xfrm>
        </p:grpSpPr>
        <p:sp>
          <p:nvSpPr>
            <p:cNvPr id="648" name="Google Shape;648;p6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64"/>
          <p:cNvSpPr txBox="1"/>
          <p:nvPr/>
        </p:nvSpPr>
        <p:spPr>
          <a:xfrm>
            <a:off x="6388200" y="1584952"/>
            <a:ext cx="2035800" cy="572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Nunito Medium"/>
                <a:ea typeface="Nunito Medium"/>
                <a:cs typeface="Nunito Medium"/>
                <a:sym typeface="Nunito Medium"/>
              </a:rPr>
              <a:t>Despite being red, Mars is very cold</a:t>
            </a:r>
            <a:endParaRPr>
              <a:solidFill>
                <a:schemeClr val="dk1"/>
              </a:solidFill>
              <a:latin typeface="Nunito Medium"/>
              <a:ea typeface="Nunito Medium"/>
              <a:cs typeface="Nunito Medium"/>
              <a:sym typeface="Nunito Medium"/>
            </a:endParaRPr>
          </a:p>
        </p:txBody>
      </p:sp>
      <p:sp>
        <p:nvSpPr>
          <p:cNvPr id="700" name="Google Shape;700;p64"/>
          <p:cNvSpPr txBox="1"/>
          <p:nvPr/>
        </p:nvSpPr>
        <p:spPr>
          <a:xfrm>
            <a:off x="6388200" y="2719976"/>
            <a:ext cx="2035800" cy="572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Nunito Medium"/>
                <a:ea typeface="Nunito Medium"/>
                <a:cs typeface="Nunito Medium"/>
                <a:sym typeface="Nunito Medium"/>
              </a:rPr>
              <a:t>Mercury is the closest planet to the Sun</a:t>
            </a:r>
            <a:endParaRPr>
              <a:solidFill>
                <a:schemeClr val="dk1"/>
              </a:solidFill>
              <a:latin typeface="Nunito Medium"/>
              <a:ea typeface="Nunito Medium"/>
              <a:cs typeface="Nunito Medium"/>
              <a:sym typeface="Nunito Medium"/>
            </a:endParaRPr>
          </a:p>
        </p:txBody>
      </p:sp>
      <p:sp>
        <p:nvSpPr>
          <p:cNvPr id="701" name="Google Shape;701;p64"/>
          <p:cNvSpPr txBox="1"/>
          <p:nvPr/>
        </p:nvSpPr>
        <p:spPr>
          <a:xfrm>
            <a:off x="6388200" y="3854975"/>
            <a:ext cx="2035800" cy="5727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solidFill>
                  <a:schemeClr val="dk1"/>
                </a:solidFill>
                <a:latin typeface="Nunito Medium"/>
                <a:ea typeface="Nunito Medium"/>
                <a:cs typeface="Nunito Medium"/>
                <a:sym typeface="Nunito Medium"/>
              </a:rPr>
              <a:t>Jupiter is the biggest planet of them all</a:t>
            </a:r>
            <a:endParaRPr>
              <a:solidFill>
                <a:schemeClr val="dk1"/>
              </a:solidFill>
              <a:latin typeface="Nunito Medium"/>
              <a:ea typeface="Nunito Medium"/>
              <a:cs typeface="Nunito Medium"/>
              <a:sym typeface="Nunito Medium"/>
            </a:endParaRPr>
          </a:p>
        </p:txBody>
      </p:sp>
      <p:sp>
        <p:nvSpPr>
          <p:cNvPr id="702" name="Google Shape;702;p64"/>
          <p:cNvSpPr txBox="1"/>
          <p:nvPr/>
        </p:nvSpPr>
        <p:spPr>
          <a:xfrm>
            <a:off x="6388200" y="1251250"/>
            <a:ext cx="2035800" cy="492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Mars</a:t>
            </a:r>
            <a:endParaRPr sz="2200">
              <a:solidFill>
                <a:schemeClr val="dk1"/>
              </a:solidFill>
              <a:latin typeface="Rubik SemiBold"/>
              <a:ea typeface="Rubik SemiBold"/>
              <a:cs typeface="Rubik SemiBold"/>
              <a:sym typeface="Rubik SemiBold"/>
            </a:endParaRPr>
          </a:p>
        </p:txBody>
      </p:sp>
      <p:sp>
        <p:nvSpPr>
          <p:cNvPr id="703" name="Google Shape;703;p64"/>
          <p:cNvSpPr txBox="1"/>
          <p:nvPr/>
        </p:nvSpPr>
        <p:spPr>
          <a:xfrm>
            <a:off x="6388200" y="2386250"/>
            <a:ext cx="2035800" cy="492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Mercury</a:t>
            </a:r>
            <a:endParaRPr sz="2200">
              <a:solidFill>
                <a:schemeClr val="dk1"/>
              </a:solidFill>
              <a:latin typeface="Rubik SemiBold"/>
              <a:ea typeface="Rubik SemiBold"/>
              <a:cs typeface="Rubik SemiBold"/>
              <a:sym typeface="Rubik SemiBold"/>
            </a:endParaRPr>
          </a:p>
        </p:txBody>
      </p:sp>
      <p:sp>
        <p:nvSpPr>
          <p:cNvPr id="704" name="Google Shape;704;p64"/>
          <p:cNvSpPr txBox="1"/>
          <p:nvPr/>
        </p:nvSpPr>
        <p:spPr>
          <a:xfrm>
            <a:off x="6388201" y="3521249"/>
            <a:ext cx="2035800" cy="4926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Jupiter</a:t>
            </a:r>
            <a:endParaRPr sz="2200">
              <a:solidFill>
                <a:schemeClr val="dk1"/>
              </a:solidFill>
              <a:latin typeface="Rubik SemiBold"/>
              <a:ea typeface="Rubik SemiBold"/>
              <a:cs typeface="Rubik SemiBold"/>
              <a:sym typeface="Rubik SemiBold"/>
            </a:endParaRPr>
          </a:p>
        </p:txBody>
      </p:sp>
      <p:cxnSp>
        <p:nvCxnSpPr>
          <p:cNvPr id="705" name="Google Shape;705;p64"/>
          <p:cNvCxnSpPr>
            <a:stCxn id="702" idx="1"/>
          </p:cNvCxnSpPr>
          <p:nvPr/>
        </p:nvCxnSpPr>
        <p:spPr>
          <a:xfrm flipH="1">
            <a:off x="5000700" y="1497550"/>
            <a:ext cx="1387500" cy="881100"/>
          </a:xfrm>
          <a:prstGeom prst="bentConnector3">
            <a:avLst>
              <a:gd fmla="val 31668" name="adj1"/>
            </a:avLst>
          </a:prstGeom>
          <a:noFill/>
          <a:ln cap="flat" cmpd="sng" w="28575">
            <a:solidFill>
              <a:schemeClr val="accent2"/>
            </a:solidFill>
            <a:prstDash val="solid"/>
            <a:round/>
            <a:headEnd len="med" w="med" type="none"/>
            <a:tailEnd len="med" w="med" type="diamond"/>
          </a:ln>
        </p:spPr>
      </p:cxnSp>
      <p:cxnSp>
        <p:nvCxnSpPr>
          <p:cNvPr id="706" name="Google Shape;706;p64"/>
          <p:cNvCxnSpPr>
            <a:stCxn id="703" idx="1"/>
          </p:cNvCxnSpPr>
          <p:nvPr/>
        </p:nvCxnSpPr>
        <p:spPr>
          <a:xfrm flipH="1">
            <a:off x="3519900" y="2632550"/>
            <a:ext cx="2868300" cy="324000"/>
          </a:xfrm>
          <a:prstGeom prst="bentConnector3">
            <a:avLst>
              <a:gd fmla="val 15319" name="adj1"/>
            </a:avLst>
          </a:prstGeom>
          <a:noFill/>
          <a:ln cap="flat" cmpd="sng" w="28575">
            <a:solidFill>
              <a:schemeClr val="accent2"/>
            </a:solidFill>
            <a:prstDash val="solid"/>
            <a:round/>
            <a:headEnd len="med" w="med" type="none"/>
            <a:tailEnd len="med" w="med" type="diamond"/>
          </a:ln>
        </p:spPr>
      </p:cxnSp>
      <p:cxnSp>
        <p:nvCxnSpPr>
          <p:cNvPr id="707" name="Google Shape;707;p64"/>
          <p:cNvCxnSpPr>
            <a:stCxn id="704" idx="1"/>
          </p:cNvCxnSpPr>
          <p:nvPr/>
        </p:nvCxnSpPr>
        <p:spPr>
          <a:xfrm flipH="1">
            <a:off x="1889701" y="3767549"/>
            <a:ext cx="4498500" cy="228300"/>
          </a:xfrm>
          <a:prstGeom prst="bentConnector3">
            <a:avLst>
              <a:gd fmla="val 9479" name="adj1"/>
            </a:avLst>
          </a:prstGeom>
          <a:noFill/>
          <a:ln cap="flat" cmpd="sng" w="28575">
            <a:solidFill>
              <a:schemeClr val="accent2"/>
            </a:solidFill>
            <a:prstDash val="solid"/>
            <a:round/>
            <a:headEnd len="med" w="med" type="none"/>
            <a:tailEnd len="med" w="med" type="diamond"/>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Poetry textual genres timeline</a:t>
            </a:r>
            <a:endParaRPr/>
          </a:p>
        </p:txBody>
      </p:sp>
      <p:sp>
        <p:nvSpPr>
          <p:cNvPr id="713" name="Google Shape;713;p65"/>
          <p:cNvSpPr txBox="1"/>
          <p:nvPr/>
        </p:nvSpPr>
        <p:spPr>
          <a:xfrm>
            <a:off x="2795791" y="3316880"/>
            <a:ext cx="1466400" cy="83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Venus is the second planet from the Sun</a:t>
            </a:r>
            <a:endParaRPr>
              <a:solidFill>
                <a:schemeClr val="dk1"/>
              </a:solidFill>
              <a:latin typeface="Nunito Medium"/>
              <a:ea typeface="Nunito Medium"/>
              <a:cs typeface="Nunito Medium"/>
              <a:sym typeface="Nunito Medium"/>
            </a:endParaRPr>
          </a:p>
        </p:txBody>
      </p:sp>
      <p:sp>
        <p:nvSpPr>
          <p:cNvPr id="714" name="Google Shape;714;p65"/>
          <p:cNvSpPr txBox="1"/>
          <p:nvPr/>
        </p:nvSpPr>
        <p:spPr>
          <a:xfrm>
            <a:off x="4881458" y="3316880"/>
            <a:ext cx="1466400" cy="83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Neptune is the eighth planet from the Sun</a:t>
            </a:r>
            <a:endParaRPr>
              <a:solidFill>
                <a:schemeClr val="dk1"/>
              </a:solidFill>
              <a:latin typeface="Nunito Medium"/>
              <a:ea typeface="Nunito Medium"/>
              <a:cs typeface="Nunito Medium"/>
              <a:sym typeface="Nunito Medium"/>
            </a:endParaRPr>
          </a:p>
        </p:txBody>
      </p:sp>
      <p:sp>
        <p:nvSpPr>
          <p:cNvPr id="715" name="Google Shape;715;p65"/>
          <p:cNvSpPr txBox="1"/>
          <p:nvPr/>
        </p:nvSpPr>
        <p:spPr>
          <a:xfrm>
            <a:off x="710125" y="3316880"/>
            <a:ext cx="1466400" cy="83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Mercury is the closest planet to the Sun</a:t>
            </a:r>
            <a:endParaRPr>
              <a:solidFill>
                <a:schemeClr val="dk1"/>
              </a:solidFill>
              <a:latin typeface="Nunito Medium"/>
              <a:ea typeface="Nunito Medium"/>
              <a:cs typeface="Nunito Medium"/>
              <a:sym typeface="Nunito Medium"/>
            </a:endParaRPr>
          </a:p>
        </p:txBody>
      </p:sp>
      <p:sp>
        <p:nvSpPr>
          <p:cNvPr id="716" name="Google Shape;716;p65"/>
          <p:cNvSpPr txBox="1"/>
          <p:nvPr/>
        </p:nvSpPr>
        <p:spPr>
          <a:xfrm>
            <a:off x="6967124" y="3316900"/>
            <a:ext cx="1466400" cy="83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Jupiter is the biggest planet of them all</a:t>
            </a:r>
            <a:endParaRPr>
              <a:solidFill>
                <a:schemeClr val="dk1"/>
              </a:solidFill>
              <a:latin typeface="Nunito Medium"/>
              <a:ea typeface="Nunito Medium"/>
              <a:cs typeface="Nunito Medium"/>
              <a:sym typeface="Nunito Medium"/>
            </a:endParaRPr>
          </a:p>
        </p:txBody>
      </p:sp>
      <p:sp>
        <p:nvSpPr>
          <p:cNvPr id="717" name="Google Shape;717;p65"/>
          <p:cNvSpPr txBox="1"/>
          <p:nvPr/>
        </p:nvSpPr>
        <p:spPr>
          <a:xfrm>
            <a:off x="710125" y="2574358"/>
            <a:ext cx="1466400" cy="90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14th century</a:t>
            </a:r>
            <a:endParaRPr sz="2200">
              <a:solidFill>
                <a:schemeClr val="dk1"/>
              </a:solidFill>
              <a:latin typeface="Rubik SemiBold"/>
              <a:ea typeface="Rubik SemiBold"/>
              <a:cs typeface="Rubik SemiBold"/>
              <a:sym typeface="Rubik SemiBold"/>
            </a:endParaRPr>
          </a:p>
        </p:txBody>
      </p:sp>
      <p:sp>
        <p:nvSpPr>
          <p:cNvPr id="718" name="Google Shape;718;p65"/>
          <p:cNvSpPr txBox="1"/>
          <p:nvPr/>
        </p:nvSpPr>
        <p:spPr>
          <a:xfrm>
            <a:off x="2795794" y="2574358"/>
            <a:ext cx="1466400" cy="90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18th century</a:t>
            </a:r>
            <a:endParaRPr sz="2200">
              <a:solidFill>
                <a:schemeClr val="dk1"/>
              </a:solidFill>
              <a:latin typeface="Rubik SemiBold"/>
              <a:ea typeface="Rubik SemiBold"/>
              <a:cs typeface="Rubik SemiBold"/>
              <a:sym typeface="Rubik SemiBold"/>
            </a:endParaRPr>
          </a:p>
        </p:txBody>
      </p:sp>
      <p:sp>
        <p:nvSpPr>
          <p:cNvPr id="719" name="Google Shape;719;p65"/>
          <p:cNvSpPr txBox="1"/>
          <p:nvPr/>
        </p:nvSpPr>
        <p:spPr>
          <a:xfrm>
            <a:off x="4881462" y="2574358"/>
            <a:ext cx="1466400" cy="90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19th century</a:t>
            </a:r>
            <a:endParaRPr sz="2200">
              <a:solidFill>
                <a:schemeClr val="dk1"/>
              </a:solidFill>
              <a:latin typeface="Rubik SemiBold"/>
              <a:ea typeface="Rubik SemiBold"/>
              <a:cs typeface="Rubik SemiBold"/>
              <a:sym typeface="Rubik SemiBold"/>
            </a:endParaRPr>
          </a:p>
        </p:txBody>
      </p:sp>
      <p:sp>
        <p:nvSpPr>
          <p:cNvPr id="720" name="Google Shape;720;p65"/>
          <p:cNvSpPr txBox="1"/>
          <p:nvPr/>
        </p:nvSpPr>
        <p:spPr>
          <a:xfrm>
            <a:off x="6967131" y="2574350"/>
            <a:ext cx="1466400" cy="90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20th century</a:t>
            </a:r>
            <a:endParaRPr sz="2200">
              <a:solidFill>
                <a:schemeClr val="dk1"/>
              </a:solidFill>
              <a:latin typeface="Rubik SemiBold"/>
              <a:ea typeface="Rubik SemiBold"/>
              <a:cs typeface="Rubik SemiBold"/>
              <a:sym typeface="Rubik SemiBold"/>
            </a:endParaRPr>
          </a:p>
        </p:txBody>
      </p:sp>
      <p:cxnSp>
        <p:nvCxnSpPr>
          <p:cNvPr id="721" name="Google Shape;721;p65"/>
          <p:cNvCxnSpPr>
            <a:stCxn id="717" idx="3"/>
            <a:endCxn id="718" idx="1"/>
          </p:cNvCxnSpPr>
          <p:nvPr/>
        </p:nvCxnSpPr>
        <p:spPr>
          <a:xfrm>
            <a:off x="2176525" y="3025108"/>
            <a:ext cx="619200" cy="0"/>
          </a:xfrm>
          <a:prstGeom prst="straightConnector1">
            <a:avLst/>
          </a:prstGeom>
          <a:noFill/>
          <a:ln cap="flat" cmpd="sng" w="28575">
            <a:solidFill>
              <a:schemeClr val="accent2"/>
            </a:solidFill>
            <a:prstDash val="solid"/>
            <a:round/>
            <a:headEnd len="med" w="med" type="none"/>
            <a:tailEnd len="med" w="med" type="diamond"/>
          </a:ln>
        </p:spPr>
      </p:cxnSp>
      <p:cxnSp>
        <p:nvCxnSpPr>
          <p:cNvPr id="722" name="Google Shape;722;p65"/>
          <p:cNvCxnSpPr>
            <a:stCxn id="718" idx="3"/>
            <a:endCxn id="719" idx="1"/>
          </p:cNvCxnSpPr>
          <p:nvPr/>
        </p:nvCxnSpPr>
        <p:spPr>
          <a:xfrm>
            <a:off x="4262194" y="3025108"/>
            <a:ext cx="619200" cy="0"/>
          </a:xfrm>
          <a:prstGeom prst="straightConnector1">
            <a:avLst/>
          </a:prstGeom>
          <a:noFill/>
          <a:ln cap="flat" cmpd="sng" w="28575">
            <a:solidFill>
              <a:schemeClr val="accent2"/>
            </a:solidFill>
            <a:prstDash val="solid"/>
            <a:round/>
            <a:headEnd len="med" w="med" type="none"/>
            <a:tailEnd len="med" w="med" type="diamond"/>
          </a:ln>
        </p:spPr>
      </p:cxnSp>
      <p:cxnSp>
        <p:nvCxnSpPr>
          <p:cNvPr id="723" name="Google Shape;723;p65"/>
          <p:cNvCxnSpPr>
            <a:stCxn id="719" idx="3"/>
            <a:endCxn id="720" idx="1"/>
          </p:cNvCxnSpPr>
          <p:nvPr/>
        </p:nvCxnSpPr>
        <p:spPr>
          <a:xfrm>
            <a:off x="6347862" y="3025108"/>
            <a:ext cx="619200" cy="0"/>
          </a:xfrm>
          <a:prstGeom prst="straightConnector1">
            <a:avLst/>
          </a:prstGeom>
          <a:noFill/>
          <a:ln cap="flat" cmpd="sng" w="28575">
            <a:solidFill>
              <a:schemeClr val="accent2"/>
            </a:solidFill>
            <a:prstDash val="solid"/>
            <a:round/>
            <a:headEnd len="med" w="med" type="none"/>
            <a:tailEnd len="med" w="med" type="diamond"/>
          </a:ln>
        </p:spPr>
      </p:cxnSp>
      <p:grpSp>
        <p:nvGrpSpPr>
          <p:cNvPr id="724" name="Google Shape;724;p65"/>
          <p:cNvGrpSpPr/>
          <p:nvPr/>
        </p:nvGrpSpPr>
        <p:grpSpPr>
          <a:xfrm>
            <a:off x="1251509" y="2034823"/>
            <a:ext cx="383617" cy="435196"/>
            <a:chOff x="-13056975" y="3212300"/>
            <a:chExt cx="311125" cy="352900"/>
          </a:xfrm>
        </p:grpSpPr>
        <p:sp>
          <p:nvSpPr>
            <p:cNvPr id="725" name="Google Shape;725;p6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65"/>
          <p:cNvGrpSpPr/>
          <p:nvPr/>
        </p:nvGrpSpPr>
        <p:grpSpPr>
          <a:xfrm>
            <a:off x="3310486" y="2033887"/>
            <a:ext cx="437037" cy="437108"/>
            <a:chOff x="-13079025" y="4079475"/>
            <a:chExt cx="354450" cy="354450"/>
          </a:xfrm>
        </p:grpSpPr>
        <p:sp>
          <p:nvSpPr>
            <p:cNvPr id="730" name="Google Shape;730;p6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65"/>
          <p:cNvGrpSpPr/>
          <p:nvPr/>
        </p:nvGrpSpPr>
        <p:grpSpPr>
          <a:xfrm>
            <a:off x="5396860" y="2035317"/>
            <a:ext cx="436081" cy="434210"/>
            <a:chOff x="-11292700" y="3213875"/>
            <a:chExt cx="353675" cy="352100"/>
          </a:xfrm>
        </p:grpSpPr>
        <p:sp>
          <p:nvSpPr>
            <p:cNvPr id="735" name="Google Shape;735;p6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65"/>
          <p:cNvGrpSpPr/>
          <p:nvPr/>
        </p:nvGrpSpPr>
        <p:grpSpPr>
          <a:xfrm>
            <a:off x="7482285" y="2034823"/>
            <a:ext cx="436081" cy="435196"/>
            <a:chOff x="-12643475" y="3212300"/>
            <a:chExt cx="353675" cy="352900"/>
          </a:xfrm>
        </p:grpSpPr>
        <p:sp>
          <p:nvSpPr>
            <p:cNvPr id="743" name="Google Shape;743;p6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Identify the genre of a given text</a:t>
            </a:r>
            <a:endParaRPr/>
          </a:p>
        </p:txBody>
      </p:sp>
      <p:sp>
        <p:nvSpPr>
          <p:cNvPr id="757" name="Google Shape;757;p66"/>
          <p:cNvSpPr txBox="1"/>
          <p:nvPr/>
        </p:nvSpPr>
        <p:spPr>
          <a:xfrm>
            <a:off x="1291075" y="1548624"/>
            <a:ext cx="6561900" cy="62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This planet’s name has nothing to do with the liquid metal, since Mercury was named after the Roman messenger god </a:t>
            </a:r>
            <a:endParaRPr>
              <a:solidFill>
                <a:schemeClr val="dk1"/>
              </a:solidFill>
              <a:latin typeface="Nunito Medium"/>
              <a:ea typeface="Nunito Medium"/>
              <a:cs typeface="Nunito Medium"/>
              <a:sym typeface="Nunito Medium"/>
            </a:endParaRPr>
          </a:p>
        </p:txBody>
      </p:sp>
      <p:sp>
        <p:nvSpPr>
          <p:cNvPr id="758" name="Google Shape;758;p66"/>
          <p:cNvSpPr txBox="1"/>
          <p:nvPr/>
        </p:nvSpPr>
        <p:spPr>
          <a:xfrm>
            <a:off x="1291063" y="1186350"/>
            <a:ext cx="65619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Title</a:t>
            </a:r>
            <a:r>
              <a:rPr lang="en" sz="2200">
                <a:solidFill>
                  <a:schemeClr val="dk1"/>
                </a:solidFill>
                <a:latin typeface="Rubik SemiBold"/>
                <a:ea typeface="Rubik SemiBold"/>
                <a:cs typeface="Rubik SemiBold"/>
                <a:sym typeface="Rubik SemiBold"/>
              </a:rPr>
              <a:t> of literary work</a:t>
            </a:r>
            <a:endParaRPr sz="2200">
              <a:solidFill>
                <a:schemeClr val="dk1"/>
              </a:solidFill>
              <a:latin typeface="Rubik SemiBold"/>
              <a:ea typeface="Rubik SemiBold"/>
              <a:cs typeface="Rubik SemiBold"/>
              <a:sym typeface="Rubik SemiBold"/>
            </a:endParaRPr>
          </a:p>
        </p:txBody>
      </p:sp>
      <p:graphicFrame>
        <p:nvGraphicFramePr>
          <p:cNvPr id="759" name="Google Shape;759;p66"/>
          <p:cNvGraphicFramePr/>
          <p:nvPr/>
        </p:nvGraphicFramePr>
        <p:xfrm>
          <a:off x="1413013" y="2379075"/>
          <a:ext cx="3000000" cy="3000000"/>
        </p:xfrm>
        <a:graphic>
          <a:graphicData uri="http://schemas.openxmlformats.org/drawingml/2006/table">
            <a:tbl>
              <a:tblPr>
                <a:noFill/>
                <a:tableStyleId>{DE797023-8914-4DFA-9A19-09A423139362}</a:tableStyleId>
              </a:tblPr>
              <a:tblGrid>
                <a:gridCol w="4665350"/>
                <a:gridCol w="802900"/>
                <a:gridCol w="802900"/>
              </a:tblGrid>
              <a:tr h="385975">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Despite being red, Mars is very cold</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 </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r h="385975">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Earth is the only planet known to harbor life</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 </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r h="385975">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Venus is the second planet from the Sun</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 </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r h="385975">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Mercury is the smallest planet of them all</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 </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296" name="Google Shape;296;p40"/>
          <p:cNvSpPr txBox="1"/>
          <p:nvPr>
            <p:ph idx="3" type="subTitle"/>
          </p:nvPr>
        </p:nvSpPr>
        <p:spPr>
          <a:xfrm>
            <a:off x="2145815" y="3866175"/>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sz="1600">
              <a:solidFill>
                <a:srgbClr val="666666"/>
              </a:solidFill>
            </a:endParaRPr>
          </a:p>
        </p:txBody>
      </p:sp>
      <p:sp>
        <p:nvSpPr>
          <p:cNvPr id="297" name="Google Shape;297;p40"/>
          <p:cNvSpPr txBox="1"/>
          <p:nvPr>
            <p:ph idx="1" type="subTitle"/>
          </p:nvPr>
        </p:nvSpPr>
        <p:spPr>
          <a:xfrm>
            <a:off x="872376" y="2285393"/>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98" name="Google Shape;298;p40"/>
          <p:cNvSpPr txBox="1"/>
          <p:nvPr>
            <p:ph idx="2" type="subTitle"/>
          </p:nvPr>
        </p:nvSpPr>
        <p:spPr>
          <a:xfrm>
            <a:off x="3419250" y="2285393"/>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299" name="Google Shape;299;p40"/>
          <p:cNvSpPr txBox="1"/>
          <p:nvPr>
            <p:ph idx="4" type="subTitle"/>
          </p:nvPr>
        </p:nvSpPr>
        <p:spPr>
          <a:xfrm>
            <a:off x="4692685" y="3866175"/>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00" name="Google Shape;300;p40"/>
          <p:cNvSpPr txBox="1"/>
          <p:nvPr>
            <p:ph idx="5" type="subTitle"/>
          </p:nvPr>
        </p:nvSpPr>
        <p:spPr>
          <a:xfrm>
            <a:off x="5966124" y="2285393"/>
            <a:ext cx="230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301" name="Google Shape;301;p40"/>
          <p:cNvSpPr txBox="1"/>
          <p:nvPr>
            <p:ph idx="6" type="title"/>
          </p:nvPr>
        </p:nvSpPr>
        <p:spPr>
          <a:xfrm>
            <a:off x="1636176" y="1476315"/>
            <a:ext cx="777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2" name="Google Shape;302;p40"/>
          <p:cNvSpPr txBox="1"/>
          <p:nvPr>
            <p:ph idx="7" type="title"/>
          </p:nvPr>
        </p:nvSpPr>
        <p:spPr>
          <a:xfrm>
            <a:off x="2909615" y="3056514"/>
            <a:ext cx="777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03" name="Google Shape;303;p40"/>
          <p:cNvSpPr txBox="1"/>
          <p:nvPr>
            <p:ph idx="8" type="title"/>
          </p:nvPr>
        </p:nvSpPr>
        <p:spPr>
          <a:xfrm>
            <a:off x="4183050" y="1476315"/>
            <a:ext cx="777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04" name="Google Shape;304;p40"/>
          <p:cNvSpPr txBox="1"/>
          <p:nvPr>
            <p:ph idx="9" type="title"/>
          </p:nvPr>
        </p:nvSpPr>
        <p:spPr>
          <a:xfrm>
            <a:off x="5456485" y="3056514"/>
            <a:ext cx="777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05" name="Google Shape;305;p40"/>
          <p:cNvSpPr txBox="1"/>
          <p:nvPr>
            <p:ph idx="13" type="title"/>
          </p:nvPr>
        </p:nvSpPr>
        <p:spPr>
          <a:xfrm>
            <a:off x="6729924" y="1476315"/>
            <a:ext cx="7779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06" name="Google Shape;306;p40"/>
          <p:cNvSpPr txBox="1"/>
          <p:nvPr>
            <p:ph idx="14" type="subTitle"/>
          </p:nvPr>
        </p:nvSpPr>
        <p:spPr>
          <a:xfrm>
            <a:off x="872376" y="195351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07" name="Google Shape;307;p40"/>
          <p:cNvSpPr txBox="1"/>
          <p:nvPr>
            <p:ph idx="15" type="subTitle"/>
          </p:nvPr>
        </p:nvSpPr>
        <p:spPr>
          <a:xfrm>
            <a:off x="3419250" y="195351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Non-fiction</a:t>
            </a:r>
            <a:endParaRPr/>
          </a:p>
        </p:txBody>
      </p:sp>
      <p:sp>
        <p:nvSpPr>
          <p:cNvPr id="308" name="Google Shape;308;p40"/>
          <p:cNvSpPr txBox="1"/>
          <p:nvPr>
            <p:ph idx="16" type="subTitle"/>
          </p:nvPr>
        </p:nvSpPr>
        <p:spPr>
          <a:xfrm>
            <a:off x="5966124" y="1953512"/>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Fiction</a:t>
            </a:r>
            <a:endParaRPr/>
          </a:p>
        </p:txBody>
      </p:sp>
      <p:sp>
        <p:nvSpPr>
          <p:cNvPr id="309" name="Google Shape;309;p40"/>
          <p:cNvSpPr txBox="1"/>
          <p:nvPr>
            <p:ph idx="17" type="subTitle"/>
          </p:nvPr>
        </p:nvSpPr>
        <p:spPr>
          <a:xfrm>
            <a:off x="2145815" y="353377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Examples</a:t>
            </a:r>
            <a:endParaRPr/>
          </a:p>
        </p:txBody>
      </p:sp>
      <p:sp>
        <p:nvSpPr>
          <p:cNvPr id="310" name="Google Shape;310;p40"/>
          <p:cNvSpPr txBox="1"/>
          <p:nvPr>
            <p:ph idx="18" type="subTitle"/>
          </p:nvPr>
        </p:nvSpPr>
        <p:spPr>
          <a:xfrm>
            <a:off x="4692685" y="3533775"/>
            <a:ext cx="23055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Activities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Structures of odes</a:t>
            </a:r>
            <a:endParaRPr/>
          </a:p>
        </p:txBody>
      </p:sp>
      <p:sp>
        <p:nvSpPr>
          <p:cNvPr id="765" name="Google Shape;765;p67"/>
          <p:cNvSpPr txBox="1"/>
          <p:nvPr/>
        </p:nvSpPr>
        <p:spPr>
          <a:xfrm>
            <a:off x="3510900" y="1885956"/>
            <a:ext cx="2122200" cy="83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Venus is the second planet from the Sun. Venus is a hot planet</a:t>
            </a:r>
            <a:endParaRPr>
              <a:solidFill>
                <a:schemeClr val="dk1"/>
              </a:solidFill>
              <a:latin typeface="Nunito Medium"/>
              <a:ea typeface="Nunito Medium"/>
              <a:cs typeface="Nunito Medium"/>
              <a:sym typeface="Nunito Medium"/>
            </a:endParaRPr>
          </a:p>
        </p:txBody>
      </p:sp>
      <p:sp>
        <p:nvSpPr>
          <p:cNvPr id="766" name="Google Shape;766;p67"/>
          <p:cNvSpPr txBox="1"/>
          <p:nvPr/>
        </p:nvSpPr>
        <p:spPr>
          <a:xfrm>
            <a:off x="931500" y="3497156"/>
            <a:ext cx="2122200" cy="83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Mercury is the closest planet to the Sun and the smallest one</a:t>
            </a:r>
            <a:endParaRPr>
              <a:solidFill>
                <a:schemeClr val="dk1"/>
              </a:solidFill>
              <a:latin typeface="Nunito Medium"/>
              <a:ea typeface="Nunito Medium"/>
              <a:cs typeface="Nunito Medium"/>
              <a:sym typeface="Nunito Medium"/>
            </a:endParaRPr>
          </a:p>
        </p:txBody>
      </p:sp>
      <p:sp>
        <p:nvSpPr>
          <p:cNvPr id="767" name="Google Shape;767;p67"/>
          <p:cNvSpPr txBox="1"/>
          <p:nvPr/>
        </p:nvSpPr>
        <p:spPr>
          <a:xfrm>
            <a:off x="6090300" y="3497156"/>
            <a:ext cx="2122200" cy="83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Jupiter is a gas giant and the biggest planet of them all</a:t>
            </a:r>
            <a:endParaRPr>
              <a:solidFill>
                <a:schemeClr val="dk1"/>
              </a:solidFill>
              <a:latin typeface="Nunito Medium"/>
              <a:ea typeface="Nunito Medium"/>
              <a:cs typeface="Nunito Medium"/>
              <a:sym typeface="Nunito Medium"/>
            </a:endParaRPr>
          </a:p>
        </p:txBody>
      </p:sp>
      <p:sp>
        <p:nvSpPr>
          <p:cNvPr id="768" name="Google Shape;768;p67"/>
          <p:cNvSpPr txBox="1"/>
          <p:nvPr/>
        </p:nvSpPr>
        <p:spPr>
          <a:xfrm>
            <a:off x="3510888" y="1552250"/>
            <a:ext cx="2122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Antistrophe</a:t>
            </a:r>
            <a:endParaRPr sz="2200">
              <a:solidFill>
                <a:schemeClr val="dk1"/>
              </a:solidFill>
              <a:latin typeface="Rubik SemiBold"/>
              <a:ea typeface="Rubik SemiBold"/>
              <a:cs typeface="Rubik SemiBold"/>
              <a:sym typeface="Rubik SemiBold"/>
            </a:endParaRPr>
          </a:p>
        </p:txBody>
      </p:sp>
      <p:sp>
        <p:nvSpPr>
          <p:cNvPr id="769" name="Google Shape;769;p67"/>
          <p:cNvSpPr txBox="1"/>
          <p:nvPr/>
        </p:nvSpPr>
        <p:spPr>
          <a:xfrm>
            <a:off x="931500" y="3163426"/>
            <a:ext cx="2122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Strophe</a:t>
            </a:r>
            <a:endParaRPr sz="2200">
              <a:solidFill>
                <a:schemeClr val="dk1"/>
              </a:solidFill>
              <a:latin typeface="Rubik SemiBold"/>
              <a:ea typeface="Rubik SemiBold"/>
              <a:cs typeface="Rubik SemiBold"/>
              <a:sym typeface="Rubik SemiBold"/>
            </a:endParaRPr>
          </a:p>
        </p:txBody>
      </p:sp>
      <p:sp>
        <p:nvSpPr>
          <p:cNvPr id="770" name="Google Shape;770;p67"/>
          <p:cNvSpPr txBox="1"/>
          <p:nvPr/>
        </p:nvSpPr>
        <p:spPr>
          <a:xfrm>
            <a:off x="3812838" y="3363450"/>
            <a:ext cx="15183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Stanzas</a:t>
            </a:r>
            <a:endParaRPr sz="2200">
              <a:solidFill>
                <a:schemeClr val="dk1"/>
              </a:solidFill>
              <a:latin typeface="Rubik SemiBold"/>
              <a:ea typeface="Rubik SemiBold"/>
              <a:cs typeface="Rubik SemiBold"/>
              <a:sym typeface="Rubik SemiBold"/>
            </a:endParaRPr>
          </a:p>
        </p:txBody>
      </p:sp>
      <p:sp>
        <p:nvSpPr>
          <p:cNvPr id="771" name="Google Shape;771;p67"/>
          <p:cNvSpPr txBox="1"/>
          <p:nvPr/>
        </p:nvSpPr>
        <p:spPr>
          <a:xfrm>
            <a:off x="6090302" y="3163426"/>
            <a:ext cx="2122200" cy="492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Epode</a:t>
            </a:r>
            <a:endParaRPr sz="2200">
              <a:solidFill>
                <a:schemeClr val="dk1"/>
              </a:solidFill>
              <a:latin typeface="Rubik SemiBold"/>
              <a:ea typeface="Rubik SemiBold"/>
              <a:cs typeface="Rubik SemiBold"/>
              <a:sym typeface="Rubik SemiBold"/>
            </a:endParaRPr>
          </a:p>
        </p:txBody>
      </p:sp>
      <p:cxnSp>
        <p:nvCxnSpPr>
          <p:cNvPr id="772" name="Google Shape;772;p67"/>
          <p:cNvCxnSpPr>
            <a:stCxn id="770" idx="1"/>
            <a:endCxn id="769" idx="0"/>
          </p:cNvCxnSpPr>
          <p:nvPr/>
        </p:nvCxnSpPr>
        <p:spPr>
          <a:xfrm rot="10800000">
            <a:off x="1992738" y="3163350"/>
            <a:ext cx="1820100" cy="446400"/>
          </a:xfrm>
          <a:prstGeom prst="bentConnector4">
            <a:avLst>
              <a:gd fmla="val 30543" name="adj1"/>
              <a:gd fmla="val 153326" name="adj2"/>
            </a:avLst>
          </a:prstGeom>
          <a:noFill/>
          <a:ln cap="flat" cmpd="sng" w="28575">
            <a:solidFill>
              <a:schemeClr val="accent2"/>
            </a:solidFill>
            <a:prstDash val="solid"/>
            <a:round/>
            <a:headEnd len="med" w="med" type="none"/>
            <a:tailEnd len="med" w="med" type="diamond"/>
          </a:ln>
        </p:spPr>
      </p:cxnSp>
      <p:cxnSp>
        <p:nvCxnSpPr>
          <p:cNvPr id="773" name="Google Shape;773;p67"/>
          <p:cNvCxnSpPr>
            <a:stCxn id="770" idx="3"/>
            <a:endCxn id="771" idx="0"/>
          </p:cNvCxnSpPr>
          <p:nvPr/>
        </p:nvCxnSpPr>
        <p:spPr>
          <a:xfrm flipH="1" rot="10800000">
            <a:off x="5331138" y="3163350"/>
            <a:ext cx="1820400" cy="446400"/>
          </a:xfrm>
          <a:prstGeom prst="bentConnector4">
            <a:avLst>
              <a:gd fmla="val 30370" name="adj1"/>
              <a:gd fmla="val 153326" name="adj2"/>
            </a:avLst>
          </a:prstGeom>
          <a:noFill/>
          <a:ln cap="flat" cmpd="sng" w="28575">
            <a:solidFill>
              <a:schemeClr val="accent2"/>
            </a:solidFill>
            <a:prstDash val="solid"/>
            <a:round/>
            <a:headEnd len="med" w="med" type="none"/>
            <a:tailEnd len="med" w="med" type="diamond"/>
          </a:ln>
        </p:spPr>
      </p:cxnSp>
      <p:cxnSp>
        <p:nvCxnSpPr>
          <p:cNvPr id="774" name="Google Shape;774;p67"/>
          <p:cNvCxnSpPr>
            <a:stCxn id="770" idx="0"/>
            <a:endCxn id="765" idx="2"/>
          </p:cNvCxnSpPr>
          <p:nvPr/>
        </p:nvCxnSpPr>
        <p:spPr>
          <a:xfrm rot="10800000">
            <a:off x="4571988" y="2724150"/>
            <a:ext cx="0" cy="639300"/>
          </a:xfrm>
          <a:prstGeom prst="straightConnector1">
            <a:avLst/>
          </a:prstGeom>
          <a:noFill/>
          <a:ln cap="flat" cmpd="sng" w="28575">
            <a:solidFill>
              <a:schemeClr val="accent2"/>
            </a:solidFill>
            <a:prstDash val="solid"/>
            <a:round/>
            <a:headEnd len="med" w="med" type="none"/>
            <a:tailEnd len="med" w="med" type="diamond"/>
          </a:ln>
        </p:spPr>
      </p:cxnSp>
      <p:grpSp>
        <p:nvGrpSpPr>
          <p:cNvPr id="775" name="Google Shape;775;p67"/>
          <p:cNvGrpSpPr/>
          <p:nvPr/>
        </p:nvGrpSpPr>
        <p:grpSpPr>
          <a:xfrm>
            <a:off x="4354278" y="3818654"/>
            <a:ext cx="435442" cy="433542"/>
            <a:chOff x="-9958475" y="3180025"/>
            <a:chExt cx="354450" cy="352875"/>
          </a:xfrm>
        </p:grpSpPr>
        <p:sp>
          <p:nvSpPr>
            <p:cNvPr id="776" name="Google Shape;776;p6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9" name="Google Shape;779;p67"/>
          <p:cNvPicPr preferRelativeResize="0"/>
          <p:nvPr/>
        </p:nvPicPr>
        <p:blipFill rotWithShape="1">
          <a:blip r:embed="rId3">
            <a:alphaModFix/>
          </a:blip>
          <a:srcRect b="58206" l="4205" r="0" t="0"/>
          <a:stretch/>
        </p:blipFill>
        <p:spPr>
          <a:xfrm rot="-7344506">
            <a:off x="8379347" y="470537"/>
            <a:ext cx="237646" cy="2022322"/>
          </a:xfrm>
          <a:prstGeom prst="rect">
            <a:avLst/>
          </a:prstGeom>
          <a:noFill/>
          <a:ln>
            <a:noFill/>
          </a:ln>
          <a:effectLst>
            <a:outerShdw rotWithShape="0" algn="bl" dir="840000" dist="47625">
              <a:srgbClr val="000000">
                <a:alpha val="21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Exploring drama genre</a:t>
            </a:r>
            <a:endParaRPr/>
          </a:p>
        </p:txBody>
      </p:sp>
      <p:graphicFrame>
        <p:nvGraphicFramePr>
          <p:cNvPr id="785" name="Google Shape;785;p68"/>
          <p:cNvGraphicFramePr/>
          <p:nvPr/>
        </p:nvGraphicFramePr>
        <p:xfrm>
          <a:off x="844200" y="1524000"/>
          <a:ext cx="3000000" cy="3000000"/>
        </p:xfrm>
        <a:graphic>
          <a:graphicData uri="http://schemas.openxmlformats.org/drawingml/2006/table">
            <a:tbl>
              <a:tblPr>
                <a:noFill/>
                <a:tableStyleId>{2751AC6D-4297-488A-A74A-C495B44659F7}</a:tableStyleId>
              </a:tblPr>
              <a:tblGrid>
                <a:gridCol w="2485200"/>
                <a:gridCol w="2485200"/>
                <a:gridCol w="2485200"/>
              </a:tblGrid>
              <a:tr h="287075">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Definition</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Types of drama</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Examples</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r h="451275">
                <a:tc>
                  <a:txBody>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It portrays human conflict and </a:t>
                      </a:r>
                      <a:r>
                        <a:rPr lang="en">
                          <a:solidFill>
                            <a:schemeClr val="dk1"/>
                          </a:solidFill>
                          <a:latin typeface="Nunito Medium"/>
                          <a:ea typeface="Nunito Medium"/>
                          <a:cs typeface="Nunito Medium"/>
                          <a:sym typeface="Nunito Medium"/>
                        </a:rPr>
                        <a:t>emotions </a:t>
                      </a:r>
                      <a:r>
                        <a:rPr lang="en">
                          <a:solidFill>
                            <a:schemeClr val="dk1"/>
                          </a:solidFill>
                          <a:latin typeface="Nunito Medium"/>
                          <a:ea typeface="Nunito Medium"/>
                          <a:cs typeface="Nunito Medium"/>
                          <a:sym typeface="Nunito Medium"/>
                        </a:rPr>
                        <a:t>through dialogue and action</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Tragedy, comedy, tragicomedy</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accent1"/>
                        </a:buClr>
                        <a:buSzPts val="1400"/>
                        <a:buFont typeface="Nunito Medium"/>
                        <a:buChar char="●"/>
                      </a:pPr>
                      <a:r>
                        <a:rPr lang="en">
                          <a:solidFill>
                            <a:schemeClr val="dk1"/>
                          </a:solidFill>
                          <a:latin typeface="Nunito Medium"/>
                          <a:ea typeface="Nunito Medium"/>
                          <a:cs typeface="Nunito Medium"/>
                          <a:sym typeface="Nunito Medium"/>
                        </a:rPr>
                        <a:t>Write here an example</a:t>
                      </a:r>
                      <a:endParaRPr>
                        <a:solidFill>
                          <a:schemeClr val="dk1"/>
                        </a:solidFill>
                        <a:latin typeface="Nunito Medium"/>
                        <a:ea typeface="Nunito Medium"/>
                        <a:cs typeface="Nunito Medium"/>
                        <a:sym typeface="Nunito Medium"/>
                      </a:endParaRPr>
                    </a:p>
                    <a:p>
                      <a:pPr indent="-317500" lvl="0" marL="457200" rtl="0" algn="l">
                        <a:lnSpc>
                          <a:spcPct val="115000"/>
                        </a:lnSpc>
                        <a:spcBef>
                          <a:spcPts val="0"/>
                        </a:spcBef>
                        <a:spcAft>
                          <a:spcPts val="0"/>
                        </a:spcAft>
                        <a:buClr>
                          <a:schemeClr val="accent1"/>
                        </a:buClr>
                        <a:buSzPts val="1400"/>
                        <a:buFont typeface="Nunito Medium"/>
                        <a:buChar char="●"/>
                      </a:pPr>
                      <a:r>
                        <a:rPr lang="en">
                          <a:solidFill>
                            <a:schemeClr val="dk1"/>
                          </a:solidFill>
                          <a:latin typeface="Nunito Medium"/>
                          <a:ea typeface="Nunito Medium"/>
                          <a:cs typeface="Nunito Medium"/>
                          <a:sym typeface="Nunito Medium"/>
                        </a:rPr>
                        <a:t>Write here an example</a:t>
                      </a:r>
                      <a:endParaRPr>
                        <a:solidFill>
                          <a:schemeClr val="dk1"/>
                        </a:solidFill>
                        <a:latin typeface="Nunito Medium"/>
                        <a:ea typeface="Nunito Medium"/>
                        <a:cs typeface="Nunito Medium"/>
                        <a:sym typeface="Nunito Medium"/>
                      </a:endParaRPr>
                    </a:p>
                    <a:p>
                      <a:pPr indent="-317500" lvl="0" marL="457200" rtl="0" algn="l">
                        <a:lnSpc>
                          <a:spcPct val="115000"/>
                        </a:lnSpc>
                        <a:spcBef>
                          <a:spcPts val="0"/>
                        </a:spcBef>
                        <a:spcAft>
                          <a:spcPts val="0"/>
                        </a:spcAft>
                        <a:buClr>
                          <a:schemeClr val="accent1"/>
                        </a:buClr>
                        <a:buSzPts val="1400"/>
                        <a:buFont typeface="Nunito Medium"/>
                        <a:buChar char="●"/>
                      </a:pPr>
                      <a:r>
                        <a:rPr lang="en">
                          <a:solidFill>
                            <a:schemeClr val="dk1"/>
                          </a:solidFill>
                          <a:latin typeface="Nunito Medium"/>
                          <a:ea typeface="Nunito Medium"/>
                          <a:cs typeface="Nunito Medium"/>
                          <a:sym typeface="Nunito Medium"/>
                        </a:rPr>
                        <a:t>Write here an example</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r h="287075">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Characteristics</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Characters</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ctr">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Themes</a:t>
                      </a:r>
                      <a:endParaRPr sz="2200">
                        <a:solidFill>
                          <a:schemeClr val="dk1"/>
                        </a:solidFill>
                        <a:latin typeface="Rubik SemiBold"/>
                        <a:ea typeface="Rubik SemiBold"/>
                        <a:cs typeface="Rubik SemiBold"/>
                        <a:sym typeface="Rubik SemiBold"/>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r h="451275">
                <a:tc>
                  <a:txBody>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Dialogue-driven, intense emotions, conflicts</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1"/>
                          </a:solidFill>
                          <a:latin typeface="Nunito Medium"/>
                          <a:ea typeface="Nunito Medium"/>
                          <a:cs typeface="Nunito Medium"/>
                          <a:sym typeface="Nunito Medium"/>
                        </a:rPr>
                        <a:t>Protagonist, antagonist, supporting characters</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317500" lvl="0" marL="457200" rtl="0" algn="l">
                        <a:lnSpc>
                          <a:spcPct val="115000"/>
                        </a:lnSpc>
                        <a:spcBef>
                          <a:spcPts val="0"/>
                        </a:spcBef>
                        <a:spcAft>
                          <a:spcPts val="0"/>
                        </a:spcAft>
                        <a:buClr>
                          <a:schemeClr val="accent1"/>
                        </a:buClr>
                        <a:buSzPts val="1400"/>
                        <a:buFont typeface="Nunito Medium"/>
                        <a:buChar char="●"/>
                      </a:pPr>
                      <a:r>
                        <a:rPr lang="en">
                          <a:solidFill>
                            <a:schemeClr val="dk1"/>
                          </a:solidFill>
                          <a:latin typeface="Nunito Medium"/>
                          <a:ea typeface="Nunito Medium"/>
                          <a:cs typeface="Nunito Medium"/>
                          <a:sym typeface="Nunito Medium"/>
                        </a:rPr>
                        <a:t>Write here a theme</a:t>
                      </a:r>
                      <a:endParaRPr>
                        <a:solidFill>
                          <a:schemeClr val="dk1"/>
                        </a:solidFill>
                        <a:latin typeface="Nunito Medium"/>
                        <a:ea typeface="Nunito Medium"/>
                        <a:cs typeface="Nunito Medium"/>
                        <a:sym typeface="Nunito Medium"/>
                      </a:endParaRPr>
                    </a:p>
                    <a:p>
                      <a:pPr indent="-317500" lvl="0" marL="457200" rtl="0" algn="l">
                        <a:lnSpc>
                          <a:spcPct val="115000"/>
                        </a:lnSpc>
                        <a:spcBef>
                          <a:spcPts val="0"/>
                        </a:spcBef>
                        <a:spcAft>
                          <a:spcPts val="0"/>
                        </a:spcAft>
                        <a:buClr>
                          <a:schemeClr val="accent1"/>
                        </a:buClr>
                        <a:buSzPts val="1400"/>
                        <a:buFont typeface="Nunito Medium"/>
                        <a:buChar char="●"/>
                      </a:pPr>
                      <a:r>
                        <a:rPr lang="en">
                          <a:solidFill>
                            <a:schemeClr val="dk1"/>
                          </a:solidFill>
                          <a:latin typeface="Nunito Medium"/>
                          <a:ea typeface="Nunito Medium"/>
                          <a:cs typeface="Nunito Medium"/>
                          <a:sym typeface="Nunito Medium"/>
                        </a:rPr>
                        <a:t>Write here a theme</a:t>
                      </a:r>
                      <a:endParaRPr>
                        <a:solidFill>
                          <a:schemeClr val="dk1"/>
                        </a:solidFill>
                        <a:latin typeface="Nunito Medium"/>
                        <a:ea typeface="Nunito Medium"/>
                        <a:cs typeface="Nunito Medium"/>
                        <a:sym typeface="Nunito Medium"/>
                      </a:endParaRPr>
                    </a:p>
                    <a:p>
                      <a:pPr indent="-317500" lvl="0" marL="457200" rtl="0" algn="l">
                        <a:lnSpc>
                          <a:spcPct val="115000"/>
                        </a:lnSpc>
                        <a:spcBef>
                          <a:spcPts val="0"/>
                        </a:spcBef>
                        <a:spcAft>
                          <a:spcPts val="0"/>
                        </a:spcAft>
                        <a:buClr>
                          <a:schemeClr val="accent1"/>
                        </a:buClr>
                        <a:buSzPts val="1400"/>
                        <a:buFont typeface="Nunito Medium"/>
                        <a:buChar char="●"/>
                      </a:pPr>
                      <a:r>
                        <a:rPr lang="en">
                          <a:solidFill>
                            <a:schemeClr val="dk1"/>
                          </a:solidFill>
                          <a:latin typeface="Nunito Medium"/>
                          <a:ea typeface="Nunito Medium"/>
                          <a:cs typeface="Nunito Medium"/>
                          <a:sym typeface="Nunito Medium"/>
                        </a:rPr>
                        <a:t>Write here a theme</a:t>
                      </a:r>
                      <a:endParaRPr>
                        <a:solidFill>
                          <a:schemeClr val="dk1"/>
                        </a:solidFill>
                        <a:latin typeface="Nunito Medium"/>
                        <a:ea typeface="Nunito Medium"/>
                        <a:cs typeface="Nunito Medium"/>
                        <a:sym typeface="Nunito Medium"/>
                      </a:endParaRPr>
                    </a:p>
                  </a:txBody>
                  <a:tcPr marT="91425" marB="91425"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Best seller </a:t>
            </a:r>
            <a:r>
              <a:rPr lang="en"/>
              <a:t>comedy works</a:t>
            </a:r>
            <a:endParaRPr/>
          </a:p>
        </p:txBody>
      </p:sp>
      <p:sp>
        <p:nvSpPr>
          <p:cNvPr id="791" name="Google Shape;791;p69"/>
          <p:cNvSpPr txBox="1"/>
          <p:nvPr/>
        </p:nvSpPr>
        <p:spPr>
          <a:xfrm>
            <a:off x="708900" y="4410075"/>
            <a:ext cx="7715400" cy="19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Medium"/>
                <a:ea typeface="Nunito Medium"/>
                <a:cs typeface="Nunito Medium"/>
                <a:sym typeface="Nunito Medium"/>
              </a:rPr>
              <a:t>Follow the link in the graph to modify its data and then paste the new one here. </a:t>
            </a:r>
            <a:r>
              <a:rPr b="1" lang="en" sz="1200" u="sng">
                <a:solidFill>
                  <a:schemeClr val="dk1"/>
                </a:solidFill>
                <a:latin typeface="Nunito"/>
                <a:ea typeface="Nunito"/>
                <a:cs typeface="Nunito"/>
                <a:sym typeface="Nunito"/>
                <a:hlinkClick r:id="rId3">
                  <a:extLst>
                    <a:ext uri="{A12FA001-AC4F-418D-AE19-62706E023703}">
                      <ahyp:hlinkClr val="tx"/>
                    </a:ext>
                  </a:extLst>
                </a:hlinkClick>
              </a:rPr>
              <a:t>For more info, click here</a:t>
            </a:r>
            <a:endParaRPr b="1" sz="1200" u="sng">
              <a:solidFill>
                <a:schemeClr val="dk1"/>
              </a:solidFill>
              <a:latin typeface="Nunito"/>
              <a:ea typeface="Nunito"/>
              <a:cs typeface="Nunito"/>
              <a:sym typeface="Nunito"/>
            </a:endParaRPr>
          </a:p>
        </p:txBody>
      </p:sp>
      <p:sp>
        <p:nvSpPr>
          <p:cNvPr id="792" name="Google Shape;792;p69"/>
          <p:cNvSpPr txBox="1"/>
          <p:nvPr/>
        </p:nvSpPr>
        <p:spPr>
          <a:xfrm>
            <a:off x="2389124" y="1651276"/>
            <a:ext cx="2169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Venus is the second planet from the Sun</a:t>
            </a:r>
            <a:endParaRPr>
              <a:solidFill>
                <a:schemeClr val="dk1"/>
              </a:solidFill>
              <a:latin typeface="Nunito Medium"/>
              <a:ea typeface="Nunito Medium"/>
              <a:cs typeface="Nunito Medium"/>
              <a:sym typeface="Nunito Medium"/>
            </a:endParaRPr>
          </a:p>
        </p:txBody>
      </p:sp>
      <p:sp>
        <p:nvSpPr>
          <p:cNvPr id="793" name="Google Shape;793;p69"/>
          <p:cNvSpPr txBox="1"/>
          <p:nvPr/>
        </p:nvSpPr>
        <p:spPr>
          <a:xfrm>
            <a:off x="2384075" y="3689625"/>
            <a:ext cx="2169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Neptune is the eighth planet from the Sun</a:t>
            </a:r>
            <a:endParaRPr>
              <a:solidFill>
                <a:schemeClr val="dk1"/>
              </a:solidFill>
              <a:latin typeface="Nunito Medium"/>
              <a:ea typeface="Nunito Medium"/>
              <a:cs typeface="Nunito Medium"/>
              <a:sym typeface="Nunito Medium"/>
            </a:endParaRPr>
          </a:p>
        </p:txBody>
      </p:sp>
      <p:sp>
        <p:nvSpPr>
          <p:cNvPr id="794" name="Google Shape;794;p69"/>
          <p:cNvSpPr txBox="1"/>
          <p:nvPr/>
        </p:nvSpPr>
        <p:spPr>
          <a:xfrm>
            <a:off x="2389135" y="2670451"/>
            <a:ext cx="21699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Mars is full of iron oxide dust. Despite being red</a:t>
            </a:r>
            <a:endParaRPr>
              <a:solidFill>
                <a:schemeClr val="dk1"/>
              </a:solidFill>
              <a:latin typeface="Nunito Medium"/>
              <a:ea typeface="Nunito Medium"/>
              <a:cs typeface="Nunito Medium"/>
              <a:sym typeface="Nunito Medium"/>
            </a:endParaRPr>
          </a:p>
        </p:txBody>
      </p:sp>
      <p:sp>
        <p:nvSpPr>
          <p:cNvPr id="795" name="Google Shape;795;p69"/>
          <p:cNvSpPr txBox="1"/>
          <p:nvPr/>
        </p:nvSpPr>
        <p:spPr>
          <a:xfrm>
            <a:off x="2389135" y="2336750"/>
            <a:ext cx="21699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Mars</a:t>
            </a:r>
            <a:endParaRPr sz="2200">
              <a:solidFill>
                <a:schemeClr val="dk1"/>
              </a:solidFill>
              <a:latin typeface="Rubik SemiBold"/>
              <a:ea typeface="Rubik SemiBold"/>
              <a:cs typeface="Rubik SemiBold"/>
              <a:sym typeface="Rubik SemiBold"/>
            </a:endParaRPr>
          </a:p>
        </p:txBody>
      </p:sp>
      <p:sp>
        <p:nvSpPr>
          <p:cNvPr id="796" name="Google Shape;796;p69"/>
          <p:cNvSpPr txBox="1"/>
          <p:nvPr/>
        </p:nvSpPr>
        <p:spPr>
          <a:xfrm>
            <a:off x="2389114" y="1317575"/>
            <a:ext cx="21699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Venus</a:t>
            </a:r>
            <a:endParaRPr sz="2200">
              <a:solidFill>
                <a:schemeClr val="dk1"/>
              </a:solidFill>
              <a:latin typeface="Rubik SemiBold"/>
              <a:ea typeface="Rubik SemiBold"/>
              <a:cs typeface="Rubik SemiBold"/>
              <a:sym typeface="Rubik SemiBold"/>
            </a:endParaRPr>
          </a:p>
        </p:txBody>
      </p:sp>
      <p:sp>
        <p:nvSpPr>
          <p:cNvPr id="797" name="Google Shape;797;p69"/>
          <p:cNvSpPr txBox="1"/>
          <p:nvPr/>
        </p:nvSpPr>
        <p:spPr>
          <a:xfrm>
            <a:off x="2384080" y="3355924"/>
            <a:ext cx="2169900" cy="4926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Neptune</a:t>
            </a:r>
            <a:endParaRPr sz="2200">
              <a:solidFill>
                <a:schemeClr val="dk1"/>
              </a:solidFill>
              <a:latin typeface="Rubik SemiBold"/>
              <a:ea typeface="Rubik SemiBold"/>
              <a:cs typeface="Rubik SemiBold"/>
              <a:sym typeface="Rubik SemiBold"/>
            </a:endParaRPr>
          </a:p>
        </p:txBody>
      </p:sp>
      <p:sp>
        <p:nvSpPr>
          <p:cNvPr id="798" name="Google Shape;798;p69"/>
          <p:cNvSpPr txBox="1"/>
          <p:nvPr/>
        </p:nvSpPr>
        <p:spPr>
          <a:xfrm>
            <a:off x="723706" y="2558850"/>
            <a:ext cx="1590600" cy="49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400">
                <a:solidFill>
                  <a:schemeClr val="accent1"/>
                </a:solidFill>
                <a:latin typeface="Rubik"/>
                <a:ea typeface="Rubik"/>
                <a:cs typeface="Rubik"/>
                <a:sym typeface="Rubik"/>
              </a:rPr>
              <a:t>3,000</a:t>
            </a:r>
            <a:endParaRPr b="1" sz="3400">
              <a:solidFill>
                <a:schemeClr val="accent1"/>
              </a:solidFill>
              <a:latin typeface="Rubik"/>
              <a:ea typeface="Rubik"/>
              <a:cs typeface="Rubik"/>
              <a:sym typeface="Rubik"/>
            </a:endParaRPr>
          </a:p>
        </p:txBody>
      </p:sp>
      <p:sp>
        <p:nvSpPr>
          <p:cNvPr id="799" name="Google Shape;799;p69"/>
          <p:cNvSpPr txBox="1"/>
          <p:nvPr/>
        </p:nvSpPr>
        <p:spPr>
          <a:xfrm>
            <a:off x="723691" y="1539675"/>
            <a:ext cx="1590600" cy="49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400">
                <a:solidFill>
                  <a:schemeClr val="accent4"/>
                </a:solidFill>
                <a:latin typeface="Rubik"/>
                <a:ea typeface="Rubik"/>
                <a:cs typeface="Rubik"/>
                <a:sym typeface="Rubik"/>
              </a:rPr>
              <a:t>2,000</a:t>
            </a:r>
            <a:endParaRPr b="1" sz="3400">
              <a:solidFill>
                <a:schemeClr val="accent4"/>
              </a:solidFill>
              <a:latin typeface="Rubik"/>
              <a:ea typeface="Rubik"/>
              <a:cs typeface="Rubik"/>
              <a:sym typeface="Rubik"/>
            </a:endParaRPr>
          </a:p>
        </p:txBody>
      </p:sp>
      <p:sp>
        <p:nvSpPr>
          <p:cNvPr id="800" name="Google Shape;800;p69"/>
          <p:cNvSpPr txBox="1"/>
          <p:nvPr/>
        </p:nvSpPr>
        <p:spPr>
          <a:xfrm>
            <a:off x="720000" y="3578025"/>
            <a:ext cx="1590600" cy="49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3400">
                <a:solidFill>
                  <a:schemeClr val="lt2"/>
                </a:solidFill>
                <a:latin typeface="Rubik"/>
                <a:ea typeface="Rubik"/>
                <a:cs typeface="Rubik"/>
                <a:sym typeface="Rubik"/>
              </a:rPr>
              <a:t>5,000</a:t>
            </a:r>
            <a:endParaRPr b="1" sz="3400">
              <a:solidFill>
                <a:schemeClr val="lt2"/>
              </a:solidFill>
              <a:latin typeface="Rubik"/>
              <a:ea typeface="Rubik"/>
              <a:cs typeface="Rubik"/>
              <a:sym typeface="Rubik"/>
            </a:endParaRPr>
          </a:p>
        </p:txBody>
      </p:sp>
      <p:pic>
        <p:nvPicPr>
          <p:cNvPr id="801" name="Google Shape;801;p69" title="Chart">
            <a:hlinkClick r:id="rId4"/>
          </p:cNvPr>
          <p:cNvPicPr preferRelativeResize="0"/>
          <p:nvPr/>
        </p:nvPicPr>
        <p:blipFill>
          <a:blip r:embed="rId5">
            <a:alphaModFix/>
          </a:blip>
          <a:stretch>
            <a:fillRect/>
          </a:stretch>
        </p:blipFill>
        <p:spPr>
          <a:xfrm>
            <a:off x="4879025" y="1200875"/>
            <a:ext cx="3544981" cy="31649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Biography basics: quiz</a:t>
            </a:r>
            <a:endParaRPr/>
          </a:p>
        </p:txBody>
      </p:sp>
      <p:graphicFrame>
        <p:nvGraphicFramePr>
          <p:cNvPr id="807" name="Google Shape;807;p70"/>
          <p:cNvGraphicFramePr/>
          <p:nvPr/>
        </p:nvGraphicFramePr>
        <p:xfrm>
          <a:off x="713200" y="1228525"/>
          <a:ext cx="3000000" cy="3000000"/>
        </p:xfrm>
        <a:graphic>
          <a:graphicData uri="http://schemas.openxmlformats.org/drawingml/2006/table">
            <a:tbl>
              <a:tblPr>
                <a:noFill/>
                <a:tableStyleId>{2751AC6D-4297-488A-A74A-C495B44659F7}</a:tableStyleId>
              </a:tblPr>
              <a:tblGrid>
                <a:gridCol w="2635625"/>
                <a:gridCol w="2161050"/>
                <a:gridCol w="453150"/>
                <a:gridCol w="2029700"/>
                <a:gridCol w="431250"/>
              </a:tblGrid>
              <a:tr h="659850">
                <a:tc>
                  <a:txBody>
                    <a:bodyPr/>
                    <a:lstStyle/>
                    <a:p>
                      <a:pPr indent="0" lvl="0" marL="0" rtl="0" algn="l">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Question</a:t>
                      </a:r>
                      <a:endParaRPr sz="2200">
                        <a:solidFill>
                          <a:schemeClr val="dk1"/>
                        </a:solidFill>
                        <a:latin typeface="Rubik SemiBold"/>
                        <a:ea typeface="Rubik SemiBold"/>
                        <a:cs typeface="Rubik SemiBold"/>
                        <a:sym typeface="Rubik SemiBold"/>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l">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Option A</a:t>
                      </a:r>
                      <a:endParaRPr sz="2200">
                        <a:solidFill>
                          <a:schemeClr val="dk1"/>
                        </a:solidFill>
                        <a:latin typeface="Rubik SemiBold"/>
                        <a:ea typeface="Rubik SemiBold"/>
                        <a:cs typeface="Rubik SemiBold"/>
                        <a:sym typeface="Rubik SemiBold"/>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l">
                        <a:lnSpc>
                          <a:spcPct val="115000"/>
                        </a:lnSpc>
                        <a:spcBef>
                          <a:spcPts val="0"/>
                        </a:spcBef>
                        <a:spcAft>
                          <a:spcPts val="0"/>
                        </a:spcAft>
                        <a:buNone/>
                      </a:pPr>
                      <a:r>
                        <a:t/>
                      </a:r>
                      <a:endParaRPr sz="2200">
                        <a:solidFill>
                          <a:schemeClr val="dk1"/>
                        </a:solidFill>
                        <a:latin typeface="Rubik SemiBold"/>
                        <a:ea typeface="Rubik SemiBold"/>
                        <a:cs typeface="Rubik SemiBold"/>
                        <a:sym typeface="Rubik SemiBold"/>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l">
                        <a:lnSpc>
                          <a:spcPct val="115000"/>
                        </a:lnSpc>
                        <a:spcBef>
                          <a:spcPts val="0"/>
                        </a:spcBef>
                        <a:spcAft>
                          <a:spcPts val="0"/>
                        </a:spcAft>
                        <a:buNone/>
                      </a:pPr>
                      <a:r>
                        <a:rPr lang="en" sz="2200">
                          <a:solidFill>
                            <a:schemeClr val="dk1"/>
                          </a:solidFill>
                          <a:latin typeface="Rubik SemiBold"/>
                          <a:ea typeface="Rubik SemiBold"/>
                          <a:cs typeface="Rubik SemiBold"/>
                          <a:sym typeface="Rubik SemiBold"/>
                        </a:rPr>
                        <a:t>Option B</a:t>
                      </a:r>
                      <a:endParaRPr sz="2200">
                        <a:solidFill>
                          <a:schemeClr val="dk1"/>
                        </a:solidFill>
                        <a:latin typeface="Rubik SemiBold"/>
                        <a:ea typeface="Rubik SemiBold"/>
                        <a:cs typeface="Rubik SemiBold"/>
                        <a:sym typeface="Rubik SemiBold"/>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l">
                        <a:lnSpc>
                          <a:spcPct val="115000"/>
                        </a:lnSpc>
                        <a:spcBef>
                          <a:spcPts val="0"/>
                        </a:spcBef>
                        <a:spcAft>
                          <a:spcPts val="0"/>
                        </a:spcAft>
                        <a:buNone/>
                      </a:pPr>
                      <a:r>
                        <a:t/>
                      </a:r>
                      <a:endParaRPr sz="2200">
                        <a:solidFill>
                          <a:schemeClr val="dk1"/>
                        </a:solidFill>
                        <a:latin typeface="Rubik SemiBold"/>
                        <a:ea typeface="Rubik SemiBold"/>
                        <a:cs typeface="Rubik SemiBold"/>
                        <a:sym typeface="Rubik SemiBold"/>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r h="659850">
                <a:tc>
                  <a:txBody>
                    <a:bodyPr/>
                    <a:lstStyle/>
                    <a:p>
                      <a:pPr indent="0" lvl="0" marL="0" rtl="0" algn="l">
                        <a:lnSpc>
                          <a:spcPct val="115000"/>
                        </a:lnSpc>
                        <a:spcBef>
                          <a:spcPts val="0"/>
                        </a:spcBef>
                        <a:spcAft>
                          <a:spcPts val="0"/>
                        </a:spcAft>
                        <a:buNone/>
                      </a:pPr>
                      <a:r>
                        <a:rPr b="1" lang="en">
                          <a:solidFill>
                            <a:schemeClr val="dk1"/>
                          </a:solidFill>
                          <a:latin typeface="Nunito"/>
                          <a:ea typeface="Nunito"/>
                          <a:cs typeface="Nunito"/>
                          <a:sym typeface="Nunito"/>
                        </a:rPr>
                        <a:t>What is a biography?</a:t>
                      </a:r>
                      <a:endParaRPr b="1">
                        <a:solidFill>
                          <a:schemeClr val="dk1"/>
                        </a:solidFill>
                        <a:latin typeface="Nunito"/>
                        <a:ea typeface="Nunito"/>
                        <a:cs typeface="Nunito"/>
                        <a:sym typeface="Nunito"/>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Mercury is the closest planet to the Sun</a:t>
                      </a:r>
                      <a:endParaRPr>
                        <a:solidFill>
                          <a:schemeClr val="dk1"/>
                        </a:solidFill>
                        <a:latin typeface="Nunito Medium"/>
                        <a:ea typeface="Nunito Medium"/>
                        <a:cs typeface="Nunito Medium"/>
                        <a:sym typeface="Nunito Medium"/>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dk1"/>
                          </a:solidFill>
                          <a:latin typeface="Rubik"/>
                          <a:ea typeface="Rubik"/>
                          <a:cs typeface="Rubik"/>
                          <a:sym typeface="Rubik"/>
                        </a:rPr>
                        <a:t>✘</a:t>
                      </a:r>
                      <a:endParaRPr sz="2200">
                        <a:solidFill>
                          <a:schemeClr val="dk1"/>
                        </a:solidFill>
                        <a:latin typeface="Rubik Medium"/>
                        <a:ea typeface="Rubik Medium"/>
                        <a:cs typeface="Rubik Medium"/>
                        <a:sym typeface="Rubik Medium"/>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Venus is the second planet from the Sun</a:t>
                      </a:r>
                      <a:endParaRPr>
                        <a:solidFill>
                          <a:schemeClr val="dk1"/>
                        </a:solidFill>
                        <a:latin typeface="Nunito Medium"/>
                        <a:ea typeface="Nunito Medium"/>
                        <a:cs typeface="Nunito Medium"/>
                        <a:sym typeface="Nunito Medium"/>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200">
                        <a:solidFill>
                          <a:schemeClr val="dk1"/>
                        </a:solidFill>
                        <a:latin typeface="Rubik ExtraBold"/>
                        <a:ea typeface="Rubik ExtraBold"/>
                        <a:cs typeface="Rubik ExtraBold"/>
                        <a:sym typeface="Rubik ExtraBold"/>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r h="659850">
                <a:tc>
                  <a:txBody>
                    <a:bodyPr/>
                    <a:lstStyle/>
                    <a:p>
                      <a:pPr indent="0" lvl="0" marL="0" rtl="0" algn="l">
                        <a:lnSpc>
                          <a:spcPct val="115000"/>
                        </a:lnSpc>
                        <a:spcBef>
                          <a:spcPts val="0"/>
                        </a:spcBef>
                        <a:spcAft>
                          <a:spcPts val="0"/>
                        </a:spcAft>
                        <a:buNone/>
                      </a:pPr>
                      <a:r>
                        <a:rPr b="1" lang="en">
                          <a:solidFill>
                            <a:schemeClr val="dk1"/>
                          </a:solidFill>
                          <a:latin typeface="Nunito"/>
                          <a:ea typeface="Nunito"/>
                          <a:cs typeface="Nunito"/>
                          <a:sym typeface="Nunito"/>
                        </a:rPr>
                        <a:t>Which is not a common characteristic of biographies?</a:t>
                      </a:r>
                      <a:endParaRPr b="1">
                        <a:solidFill>
                          <a:schemeClr val="dk1"/>
                        </a:solidFill>
                        <a:latin typeface="Nunito"/>
                        <a:ea typeface="Nunito"/>
                        <a:cs typeface="Nunito"/>
                        <a:sym typeface="Nunito"/>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Earth is the third planet from the Sun</a:t>
                      </a:r>
                      <a:endParaRPr>
                        <a:solidFill>
                          <a:schemeClr val="dk1"/>
                        </a:solidFill>
                        <a:latin typeface="Nunito Medium"/>
                        <a:ea typeface="Nunito Medium"/>
                        <a:cs typeface="Nunito Medium"/>
                        <a:sym typeface="Nunito Medium"/>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200">
                        <a:solidFill>
                          <a:schemeClr val="dk1"/>
                        </a:solidFill>
                        <a:latin typeface="Rubik"/>
                        <a:ea typeface="Rubik"/>
                        <a:cs typeface="Rubik"/>
                        <a:sym typeface="Rubik"/>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Despite being red, Mars is very cold</a:t>
                      </a:r>
                      <a:endParaRPr>
                        <a:solidFill>
                          <a:schemeClr val="dk1"/>
                        </a:solidFill>
                        <a:latin typeface="Nunito Medium"/>
                        <a:ea typeface="Nunito Medium"/>
                        <a:cs typeface="Nunito Medium"/>
                        <a:sym typeface="Nunito Medium"/>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2200">
                          <a:solidFill>
                            <a:schemeClr val="dk1"/>
                          </a:solidFill>
                          <a:latin typeface="Rubik ExtraBold"/>
                          <a:ea typeface="Rubik ExtraBold"/>
                          <a:cs typeface="Rubik ExtraBold"/>
                          <a:sym typeface="Rubik ExtraBold"/>
                        </a:rPr>
                        <a:t>✔ </a:t>
                      </a:r>
                      <a:endParaRPr sz="2200">
                        <a:solidFill>
                          <a:schemeClr val="dk1"/>
                        </a:solidFill>
                        <a:latin typeface="Rubik ExtraBold"/>
                        <a:ea typeface="Rubik ExtraBold"/>
                        <a:cs typeface="Rubik ExtraBold"/>
                        <a:sym typeface="Rubik ExtraBold"/>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r h="659850">
                <a:tc>
                  <a:txBody>
                    <a:bodyPr/>
                    <a:lstStyle/>
                    <a:p>
                      <a:pPr indent="0" lvl="0" marL="0" rtl="0" algn="l">
                        <a:lnSpc>
                          <a:spcPct val="115000"/>
                        </a:lnSpc>
                        <a:spcBef>
                          <a:spcPts val="0"/>
                        </a:spcBef>
                        <a:spcAft>
                          <a:spcPts val="0"/>
                        </a:spcAft>
                        <a:buNone/>
                      </a:pPr>
                      <a:r>
                        <a:rPr b="1" lang="en">
                          <a:solidFill>
                            <a:schemeClr val="dk1"/>
                          </a:solidFill>
                          <a:latin typeface="Nunito"/>
                          <a:ea typeface="Nunito"/>
                          <a:cs typeface="Nunito"/>
                          <a:sym typeface="Nunito"/>
                        </a:rPr>
                        <a:t>Which of these is an example of a famous biography?</a:t>
                      </a:r>
                      <a:endParaRPr b="1">
                        <a:solidFill>
                          <a:schemeClr val="dk1"/>
                        </a:solidFill>
                        <a:latin typeface="Nunito"/>
                        <a:ea typeface="Nunito"/>
                        <a:cs typeface="Nunito"/>
                        <a:sym typeface="Nunito"/>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Jupiter was named after a Roman god</a:t>
                      </a:r>
                      <a:endParaRPr>
                        <a:solidFill>
                          <a:schemeClr val="dk1"/>
                        </a:solidFill>
                        <a:latin typeface="Nunito Medium"/>
                        <a:ea typeface="Nunito Medium"/>
                        <a:cs typeface="Nunito Medium"/>
                        <a:sym typeface="Nunito Medium"/>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200">
                        <a:solidFill>
                          <a:schemeClr val="dk1"/>
                        </a:solidFill>
                        <a:latin typeface="Rubik"/>
                        <a:ea typeface="Rubik"/>
                        <a:cs typeface="Rubik"/>
                        <a:sym typeface="Rubik"/>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Saturn was named after a Roman god</a:t>
                      </a:r>
                      <a:endParaRPr>
                        <a:solidFill>
                          <a:schemeClr val="dk1"/>
                        </a:solidFill>
                        <a:latin typeface="Nunito Medium"/>
                        <a:ea typeface="Nunito Medium"/>
                        <a:cs typeface="Nunito Medium"/>
                        <a:sym typeface="Nunito Medium"/>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200">
                        <a:solidFill>
                          <a:schemeClr val="dk1"/>
                        </a:solidFill>
                        <a:latin typeface="Rubik ExtraBold"/>
                        <a:ea typeface="Rubik ExtraBold"/>
                        <a:cs typeface="Rubik ExtraBold"/>
                        <a:sym typeface="Rubik ExtraBold"/>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r h="659850">
                <a:tc>
                  <a:txBody>
                    <a:bodyPr/>
                    <a:lstStyle/>
                    <a:p>
                      <a:pPr indent="0" lvl="0" marL="0" rtl="0" algn="l">
                        <a:lnSpc>
                          <a:spcPct val="115000"/>
                        </a:lnSpc>
                        <a:spcBef>
                          <a:spcPts val="0"/>
                        </a:spcBef>
                        <a:spcAft>
                          <a:spcPts val="0"/>
                        </a:spcAft>
                        <a:buNone/>
                      </a:pPr>
                      <a:r>
                        <a:rPr b="1" lang="en">
                          <a:solidFill>
                            <a:schemeClr val="dk1"/>
                          </a:solidFill>
                          <a:latin typeface="Nunito"/>
                          <a:ea typeface="Nunito"/>
                          <a:cs typeface="Nunito"/>
                          <a:sym typeface="Nunito"/>
                        </a:rPr>
                        <a:t>Why are biographies important for us?</a:t>
                      </a:r>
                      <a:endParaRPr b="1">
                        <a:solidFill>
                          <a:schemeClr val="dk1"/>
                        </a:solidFill>
                        <a:latin typeface="Nunito"/>
                        <a:ea typeface="Nunito"/>
                        <a:cs typeface="Nunito"/>
                        <a:sym typeface="Nunito"/>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Neptune is the eighth planet from the Sun</a:t>
                      </a:r>
                      <a:endParaRPr>
                        <a:solidFill>
                          <a:schemeClr val="dk1"/>
                        </a:solidFill>
                        <a:latin typeface="Nunito Medium"/>
                        <a:ea typeface="Nunito Medium"/>
                        <a:cs typeface="Nunito Medium"/>
                        <a:sym typeface="Nunito Medium"/>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200">
                        <a:solidFill>
                          <a:schemeClr val="dk1"/>
                        </a:solidFill>
                        <a:latin typeface="Rubik"/>
                        <a:ea typeface="Rubik"/>
                        <a:cs typeface="Rubik"/>
                        <a:sym typeface="Rubik"/>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c>
                  <a:txBody>
                    <a:bodyPr/>
                    <a:lstStyle/>
                    <a:p>
                      <a:pPr indent="0" lvl="0" marL="0" rtl="0" algn="l">
                        <a:lnSpc>
                          <a:spcPct val="115000"/>
                        </a:lnSpc>
                        <a:spcBef>
                          <a:spcPts val="0"/>
                        </a:spcBef>
                        <a:spcAft>
                          <a:spcPts val="0"/>
                        </a:spcAft>
                        <a:buNone/>
                      </a:pPr>
                      <a:r>
                        <a:rPr lang="en">
                          <a:solidFill>
                            <a:schemeClr val="dk1"/>
                          </a:solidFill>
                          <a:latin typeface="Nunito Medium"/>
                          <a:ea typeface="Nunito Medium"/>
                          <a:cs typeface="Nunito Medium"/>
                          <a:sym typeface="Nunito Medium"/>
                        </a:rPr>
                        <a:t>Mercury is the smallest planet </a:t>
                      </a:r>
                      <a:endParaRPr>
                        <a:solidFill>
                          <a:schemeClr val="dk1"/>
                        </a:solidFill>
                        <a:latin typeface="Nunito Medium"/>
                        <a:ea typeface="Nunito Medium"/>
                        <a:cs typeface="Nunito Medium"/>
                        <a:sym typeface="Nunito Medium"/>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2200">
                        <a:solidFill>
                          <a:schemeClr val="dk1"/>
                        </a:solidFill>
                        <a:latin typeface="Rubik ExtraBold"/>
                        <a:ea typeface="Rubik ExtraBold"/>
                        <a:cs typeface="Rubik ExtraBold"/>
                        <a:sym typeface="Rubik ExtraBold"/>
                      </a:endParaRPr>
                    </a:p>
                  </a:txBody>
                  <a:tcPr marT="0" marB="0" marR="91425" marL="91425" anchor="ctr">
                    <a:lnL cap="flat" cmpd="sng" w="19050">
                      <a:solidFill>
                        <a:schemeClr val="accent2"/>
                      </a:solidFill>
                      <a:prstDash val="solid"/>
                      <a:round/>
                      <a:headEnd len="sm" w="sm" type="none"/>
                      <a:tailEnd len="sm" w="sm" type="none"/>
                    </a:lnL>
                    <a:lnR cap="flat" cmpd="sng" w="19050">
                      <a:solidFill>
                        <a:schemeClr val="accent2"/>
                      </a:solidFill>
                      <a:prstDash val="solid"/>
                      <a:round/>
                      <a:headEnd len="sm" w="sm" type="none"/>
                      <a:tailEnd len="sm" w="sm" type="none"/>
                    </a:ln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solidFill>
                      <a:srgbClr val="FCAE2E">
                        <a:alpha val="10130"/>
                      </a:srgbClr>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1"/>
          <p:cNvSpPr txBox="1"/>
          <p:nvPr>
            <p:ph idx="3" type="subTitle"/>
          </p:nvPr>
        </p:nvSpPr>
        <p:spPr>
          <a:xfrm>
            <a:off x="3167668" y="1441025"/>
            <a:ext cx="2145000" cy="46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Timmy Jimmy</a:t>
            </a:r>
            <a:endParaRPr/>
          </a:p>
        </p:txBody>
      </p:sp>
      <p:sp>
        <p:nvSpPr>
          <p:cNvPr id="813" name="Google Shape;813;p71"/>
          <p:cNvSpPr txBox="1"/>
          <p:nvPr>
            <p:ph idx="4" type="subTitle"/>
          </p:nvPr>
        </p:nvSpPr>
        <p:spPr>
          <a:xfrm>
            <a:off x="3831343" y="3411425"/>
            <a:ext cx="2145000" cy="467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Sofia Hill</a:t>
            </a:r>
            <a:endParaRPr/>
          </a:p>
        </p:txBody>
      </p:sp>
      <p:sp>
        <p:nvSpPr>
          <p:cNvPr id="814" name="Google Shape;814;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ur team</a:t>
            </a:r>
            <a:endParaRPr/>
          </a:p>
        </p:txBody>
      </p:sp>
      <p:sp>
        <p:nvSpPr>
          <p:cNvPr id="815" name="Google Shape;815;p71"/>
          <p:cNvSpPr txBox="1"/>
          <p:nvPr>
            <p:ph idx="1" type="subTitle"/>
          </p:nvPr>
        </p:nvSpPr>
        <p:spPr>
          <a:xfrm>
            <a:off x="3167668" y="1769155"/>
            <a:ext cx="2145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speak a bit about this person here</a:t>
            </a:r>
            <a:endParaRPr/>
          </a:p>
        </p:txBody>
      </p:sp>
      <p:sp>
        <p:nvSpPr>
          <p:cNvPr id="816" name="Google Shape;816;p71"/>
          <p:cNvSpPr txBox="1"/>
          <p:nvPr>
            <p:ph idx="2" type="subTitle"/>
          </p:nvPr>
        </p:nvSpPr>
        <p:spPr>
          <a:xfrm>
            <a:off x="3831343" y="3739555"/>
            <a:ext cx="21450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speak a bit about this person here</a:t>
            </a:r>
            <a:endParaRPr/>
          </a:p>
        </p:txBody>
      </p:sp>
      <p:pic>
        <p:nvPicPr>
          <p:cNvPr id="817" name="Google Shape;817;p71"/>
          <p:cNvPicPr preferRelativeResize="0"/>
          <p:nvPr>
            <p:ph idx="2" type="pic"/>
          </p:nvPr>
        </p:nvPicPr>
        <p:blipFill rotWithShape="1">
          <a:blip r:embed="rId3">
            <a:alphaModFix/>
          </a:blip>
          <a:srcRect b="0" l="37636" r="19956" t="0"/>
          <a:stretch/>
        </p:blipFill>
        <p:spPr>
          <a:xfrm>
            <a:off x="1113563" y="1441025"/>
            <a:ext cx="1825500" cy="2871225"/>
          </a:xfrm>
          <a:prstGeom prst="rect">
            <a:avLst/>
          </a:prstGeom>
          <a:noFill/>
          <a:ln cap="flat" cmpd="sng" w="114300">
            <a:solidFill>
              <a:schemeClr val="accent3"/>
            </a:solidFill>
            <a:prstDash val="solid"/>
            <a:round/>
            <a:headEnd len="sm" w="sm" type="none"/>
            <a:tailEnd len="sm" w="sm" type="none"/>
          </a:ln>
          <a:effectLst>
            <a:outerShdw rotWithShape="0" algn="bl" dir="3000000" dist="47625">
              <a:srgbClr val="000000">
                <a:alpha val="29000"/>
              </a:srgbClr>
            </a:outerShdw>
          </a:effectLst>
        </p:spPr>
      </p:pic>
      <p:pic>
        <p:nvPicPr>
          <p:cNvPr id="818" name="Google Shape;818;p71"/>
          <p:cNvPicPr preferRelativeResize="0"/>
          <p:nvPr>
            <p:ph idx="3" type="pic"/>
          </p:nvPr>
        </p:nvPicPr>
        <p:blipFill rotWithShape="1">
          <a:blip r:embed="rId4">
            <a:alphaModFix/>
          </a:blip>
          <a:srcRect b="0" l="35867" r="21725" t="0"/>
          <a:stretch/>
        </p:blipFill>
        <p:spPr>
          <a:xfrm>
            <a:off x="6204938" y="1441025"/>
            <a:ext cx="1825500" cy="2871225"/>
          </a:xfrm>
          <a:prstGeom prst="rect">
            <a:avLst/>
          </a:prstGeom>
          <a:noFill/>
          <a:ln cap="flat" cmpd="sng" w="114300">
            <a:solidFill>
              <a:schemeClr val="accent3"/>
            </a:solidFill>
            <a:prstDash val="solid"/>
            <a:round/>
            <a:headEnd len="sm" w="sm" type="none"/>
            <a:tailEnd len="sm" w="sm" type="none"/>
          </a:ln>
          <a:effectLst>
            <a:outerShdw rotWithShape="0" algn="bl" dir="3000000" dist="47625">
              <a:srgbClr val="000000">
                <a:alpha val="29000"/>
              </a:srgbClr>
            </a:outerShdw>
          </a:effectLst>
        </p:spPr>
      </p:pic>
      <p:pic>
        <p:nvPicPr>
          <p:cNvPr id="819" name="Google Shape;819;p71"/>
          <p:cNvPicPr preferRelativeResize="0"/>
          <p:nvPr/>
        </p:nvPicPr>
        <p:blipFill>
          <a:blip r:embed="rId5">
            <a:alphaModFix/>
          </a:blip>
          <a:stretch>
            <a:fillRect/>
          </a:stretch>
        </p:blipFill>
        <p:spPr>
          <a:xfrm rot="-8770493">
            <a:off x="2924326" y="2847676"/>
            <a:ext cx="714400" cy="909250"/>
          </a:xfrm>
          <a:prstGeom prst="rect">
            <a:avLst/>
          </a:prstGeom>
          <a:noFill/>
          <a:ln>
            <a:noFill/>
          </a:ln>
          <a:effectLst>
            <a:outerShdw rotWithShape="0" algn="bl" dir="3000000" dist="47625">
              <a:srgbClr val="000000">
                <a:alpha val="29000"/>
              </a:srgbClr>
            </a:outerShdw>
          </a:effectLst>
        </p:spPr>
      </p:pic>
      <p:pic>
        <p:nvPicPr>
          <p:cNvPr id="820" name="Google Shape;820;p71"/>
          <p:cNvPicPr preferRelativeResize="0"/>
          <p:nvPr/>
        </p:nvPicPr>
        <p:blipFill>
          <a:blip r:embed="rId6">
            <a:alphaModFix/>
          </a:blip>
          <a:stretch>
            <a:fillRect/>
          </a:stretch>
        </p:blipFill>
        <p:spPr>
          <a:xfrm flipH="1" rot="510986">
            <a:off x="7524582" y="3015733"/>
            <a:ext cx="1507582" cy="3283258"/>
          </a:xfrm>
          <a:prstGeom prst="rect">
            <a:avLst/>
          </a:prstGeom>
          <a:noFill/>
          <a:ln>
            <a:noFill/>
          </a:ln>
          <a:effectLst>
            <a:outerShdw rotWithShape="0" algn="bl" dir="3000000" dist="47625">
              <a:srgbClr val="000000">
                <a:alpha val="29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2"/>
          <p:cNvSpPr txBox="1"/>
          <p:nvPr>
            <p:ph type="title"/>
          </p:nvPr>
        </p:nvSpPr>
        <p:spPr>
          <a:xfrm>
            <a:off x="4130423" y="539500"/>
            <a:ext cx="4300500" cy="89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Thanks!</a:t>
            </a:r>
            <a:endParaRPr/>
          </a:p>
        </p:txBody>
      </p:sp>
      <p:sp>
        <p:nvSpPr>
          <p:cNvPr id="826" name="Google Shape;826;p72"/>
          <p:cNvSpPr txBox="1"/>
          <p:nvPr>
            <p:ph idx="1" type="subTitle"/>
          </p:nvPr>
        </p:nvSpPr>
        <p:spPr>
          <a:xfrm>
            <a:off x="4130375" y="1481321"/>
            <a:ext cx="4300500" cy="143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200">
                <a:latin typeface="Rubik SemiBold"/>
                <a:ea typeface="Rubik SemiBold"/>
                <a:cs typeface="Rubik SemiBold"/>
                <a:sym typeface="Rubik SemiBold"/>
              </a:rPr>
              <a:t>D</a:t>
            </a:r>
            <a:r>
              <a:rPr lang="en" sz="2200">
                <a:latin typeface="Rubik SemiBold"/>
                <a:ea typeface="Rubik SemiBold"/>
                <a:cs typeface="Rubik SemiBold"/>
                <a:sym typeface="Rubik SemiBold"/>
              </a:rPr>
              <a:t>o you have any questions?</a:t>
            </a:r>
            <a:endParaRPr sz="2000">
              <a:latin typeface="DM Sans Medium"/>
              <a:ea typeface="DM Sans Medium"/>
              <a:cs typeface="DM Sans Medium"/>
              <a:sym typeface="DM Sans Medium"/>
            </a:endParaRPr>
          </a:p>
          <a:p>
            <a:pPr indent="0" lvl="0" marL="0" rtl="0" algn="r">
              <a:spcBef>
                <a:spcPts val="1000"/>
              </a:spcBef>
              <a:spcAft>
                <a:spcPts val="0"/>
              </a:spcAft>
              <a:buNone/>
            </a:pPr>
            <a:r>
              <a:rPr lang="en"/>
              <a:t>youremail@freepik.com</a:t>
            </a:r>
            <a:endParaRPr/>
          </a:p>
          <a:p>
            <a:pPr indent="0" lvl="0" marL="0" rtl="0" algn="r">
              <a:spcBef>
                <a:spcPts val="0"/>
              </a:spcBef>
              <a:spcAft>
                <a:spcPts val="0"/>
              </a:spcAft>
              <a:buNone/>
            </a:pPr>
            <a:r>
              <a:rPr lang="en"/>
              <a:t>+34 654 321 432</a:t>
            </a:r>
            <a:endParaRPr/>
          </a:p>
          <a:p>
            <a:pPr indent="0" lvl="0" marL="0" rtl="0" algn="r">
              <a:spcBef>
                <a:spcPts val="0"/>
              </a:spcBef>
              <a:spcAft>
                <a:spcPts val="0"/>
              </a:spcAft>
              <a:buNone/>
            </a:pPr>
            <a:r>
              <a:rPr lang="en"/>
              <a:t>yourwebsite.com</a:t>
            </a:r>
            <a:endParaRPr/>
          </a:p>
        </p:txBody>
      </p:sp>
      <p:sp>
        <p:nvSpPr>
          <p:cNvPr id="827" name="Google Shape;827;p72"/>
          <p:cNvSpPr txBox="1"/>
          <p:nvPr/>
        </p:nvSpPr>
        <p:spPr>
          <a:xfrm>
            <a:off x="3896600" y="4192100"/>
            <a:ext cx="4534200" cy="168300"/>
          </a:xfrm>
          <a:prstGeom prst="rect">
            <a:avLst/>
          </a:prstGeom>
          <a:noFill/>
          <a:ln>
            <a:noFill/>
          </a:ln>
        </p:spPr>
        <p:txBody>
          <a:bodyPr anchorCtr="0" anchor="ctr" bIns="91425" lIns="91425" spcFirstLastPara="1" rIns="91425" wrap="square" tIns="91425">
            <a:noAutofit/>
          </a:bodyPr>
          <a:lstStyle/>
          <a:p>
            <a:pPr indent="0" lvl="0" marL="0" marR="0" rtl="0" algn="r">
              <a:lnSpc>
                <a:spcPct val="115000"/>
              </a:lnSpc>
              <a:spcBef>
                <a:spcPts val="0"/>
              </a:spcBef>
              <a:spcAft>
                <a:spcPts val="0"/>
              </a:spcAft>
              <a:buNone/>
            </a:pPr>
            <a:r>
              <a:rPr lang="en" sz="1100">
                <a:solidFill>
                  <a:schemeClr val="dk1"/>
                </a:solidFill>
                <a:latin typeface="Nunito Medium"/>
                <a:ea typeface="Nunito Medium"/>
                <a:cs typeface="Nunito Medium"/>
                <a:sym typeface="Nunito Medium"/>
              </a:rPr>
              <a:t>Please keep this slide for attribution</a:t>
            </a:r>
            <a:endParaRPr sz="1100">
              <a:solidFill>
                <a:schemeClr val="dk1"/>
              </a:solidFill>
              <a:latin typeface="Nunito Medium"/>
              <a:ea typeface="Nunito Medium"/>
              <a:cs typeface="Nunito Medium"/>
              <a:sym typeface="Nunito Medium"/>
            </a:endParaRPr>
          </a:p>
        </p:txBody>
      </p:sp>
      <p:grpSp>
        <p:nvGrpSpPr>
          <p:cNvPr id="828" name="Google Shape;828;p72"/>
          <p:cNvGrpSpPr/>
          <p:nvPr/>
        </p:nvGrpSpPr>
        <p:grpSpPr>
          <a:xfrm rot="7676070">
            <a:off x="108115" y="-2233092"/>
            <a:ext cx="2549614" cy="3390773"/>
            <a:chOff x="8730217" y="-3438237"/>
            <a:chExt cx="3638351" cy="4838701"/>
          </a:xfrm>
        </p:grpSpPr>
        <p:sp>
          <p:nvSpPr>
            <p:cNvPr id="829" name="Google Shape;829;p72"/>
            <p:cNvSpPr/>
            <p:nvPr/>
          </p:nvSpPr>
          <p:spPr>
            <a:xfrm>
              <a:off x="8730217" y="-3431590"/>
              <a:ext cx="3638351" cy="4825407"/>
            </a:xfrm>
            <a:custGeom>
              <a:rect b="b" l="l" r="r" t="t"/>
              <a:pathLst>
                <a:path extrusionOk="0" h="28508" w="21495">
                  <a:moveTo>
                    <a:pt x="18598" y="0"/>
                  </a:moveTo>
                  <a:lnTo>
                    <a:pt x="17336" y="126"/>
                  </a:lnTo>
                  <a:lnTo>
                    <a:pt x="9323" y="962"/>
                  </a:lnTo>
                  <a:lnTo>
                    <a:pt x="1295" y="1808"/>
                  </a:lnTo>
                  <a:cubicBezTo>
                    <a:pt x="540" y="1888"/>
                    <a:pt x="1" y="2553"/>
                    <a:pt x="81" y="3309"/>
                  </a:cubicBezTo>
                  <a:lnTo>
                    <a:pt x="2579" y="27276"/>
                  </a:lnTo>
                  <a:cubicBezTo>
                    <a:pt x="2664" y="27988"/>
                    <a:pt x="3260" y="28507"/>
                    <a:pt x="3961" y="28507"/>
                  </a:cubicBezTo>
                  <a:cubicBezTo>
                    <a:pt x="4003" y="28507"/>
                    <a:pt x="4047" y="28506"/>
                    <a:pt x="4090" y="28502"/>
                  </a:cubicBezTo>
                  <a:lnTo>
                    <a:pt x="12104" y="27652"/>
                  </a:lnTo>
                  <a:lnTo>
                    <a:pt x="20131" y="26817"/>
                  </a:lnTo>
                  <a:lnTo>
                    <a:pt x="21494" y="26680"/>
                  </a:lnTo>
                  <a:lnTo>
                    <a:pt x="21379" y="25569"/>
                  </a:lnTo>
                  <a:lnTo>
                    <a:pt x="20703" y="25569"/>
                  </a:lnTo>
                  <a:cubicBezTo>
                    <a:pt x="20670" y="25775"/>
                    <a:pt x="20511" y="25948"/>
                    <a:pt x="20291" y="25970"/>
                  </a:cubicBezTo>
                  <a:cubicBezTo>
                    <a:pt x="20277" y="25972"/>
                    <a:pt x="20264" y="25972"/>
                    <a:pt x="20251" y="25972"/>
                  </a:cubicBezTo>
                  <a:cubicBezTo>
                    <a:pt x="20006" y="25972"/>
                    <a:pt x="19798" y="25784"/>
                    <a:pt x="19777" y="25547"/>
                  </a:cubicBezTo>
                  <a:cubicBezTo>
                    <a:pt x="19741" y="25294"/>
                    <a:pt x="19936" y="25055"/>
                    <a:pt x="20189" y="25031"/>
                  </a:cubicBezTo>
                  <a:cubicBezTo>
                    <a:pt x="20205" y="25029"/>
                    <a:pt x="20221" y="25028"/>
                    <a:pt x="20237" y="25028"/>
                  </a:cubicBezTo>
                  <a:cubicBezTo>
                    <a:pt x="20443" y="25028"/>
                    <a:pt x="20606" y="25160"/>
                    <a:pt x="20670" y="25341"/>
                  </a:cubicBezTo>
                  <a:lnTo>
                    <a:pt x="21346" y="25272"/>
                  </a:lnTo>
                  <a:lnTo>
                    <a:pt x="21220" y="24025"/>
                  </a:lnTo>
                  <a:lnTo>
                    <a:pt x="20533" y="23956"/>
                  </a:lnTo>
                  <a:cubicBezTo>
                    <a:pt x="20511" y="24162"/>
                    <a:pt x="20338" y="24333"/>
                    <a:pt x="20120" y="24355"/>
                  </a:cubicBezTo>
                  <a:cubicBezTo>
                    <a:pt x="20098" y="24358"/>
                    <a:pt x="20077" y="24359"/>
                    <a:pt x="20055" y="24359"/>
                  </a:cubicBezTo>
                  <a:cubicBezTo>
                    <a:pt x="19820" y="24359"/>
                    <a:pt x="19626" y="24184"/>
                    <a:pt x="19604" y="23942"/>
                  </a:cubicBezTo>
                  <a:cubicBezTo>
                    <a:pt x="19571" y="23681"/>
                    <a:pt x="19766" y="23450"/>
                    <a:pt x="20030" y="23428"/>
                  </a:cubicBezTo>
                  <a:cubicBezTo>
                    <a:pt x="20046" y="23427"/>
                    <a:pt x="20063" y="23426"/>
                    <a:pt x="20079" y="23426"/>
                  </a:cubicBezTo>
                  <a:cubicBezTo>
                    <a:pt x="20276" y="23426"/>
                    <a:pt x="20447" y="23546"/>
                    <a:pt x="20511" y="23736"/>
                  </a:cubicBezTo>
                  <a:lnTo>
                    <a:pt x="21060" y="23681"/>
                  </a:lnTo>
                  <a:lnTo>
                    <a:pt x="21036" y="22271"/>
                  </a:lnTo>
                  <a:lnTo>
                    <a:pt x="20359" y="22351"/>
                  </a:lnTo>
                  <a:cubicBezTo>
                    <a:pt x="20338" y="22557"/>
                    <a:pt x="20167" y="22730"/>
                    <a:pt x="19947" y="22752"/>
                  </a:cubicBezTo>
                  <a:cubicBezTo>
                    <a:pt x="19934" y="22754"/>
                    <a:pt x="19920" y="22754"/>
                    <a:pt x="19906" y="22754"/>
                  </a:cubicBezTo>
                  <a:cubicBezTo>
                    <a:pt x="19671" y="22754"/>
                    <a:pt x="19454" y="22579"/>
                    <a:pt x="19433" y="22340"/>
                  </a:cubicBezTo>
                  <a:cubicBezTo>
                    <a:pt x="19411" y="22076"/>
                    <a:pt x="19593" y="21848"/>
                    <a:pt x="19857" y="21826"/>
                  </a:cubicBezTo>
                  <a:cubicBezTo>
                    <a:pt x="19880" y="21822"/>
                    <a:pt x="19903" y="21821"/>
                    <a:pt x="19925" y="21821"/>
                  </a:cubicBezTo>
                  <a:cubicBezTo>
                    <a:pt x="20114" y="21821"/>
                    <a:pt x="20276" y="21949"/>
                    <a:pt x="20338" y="22123"/>
                  </a:cubicBezTo>
                  <a:lnTo>
                    <a:pt x="20992" y="21928"/>
                  </a:lnTo>
                  <a:lnTo>
                    <a:pt x="20865" y="20680"/>
                  </a:lnTo>
                  <a:lnTo>
                    <a:pt x="20200" y="20749"/>
                  </a:lnTo>
                  <a:cubicBezTo>
                    <a:pt x="20167" y="20955"/>
                    <a:pt x="20005" y="21125"/>
                    <a:pt x="19788" y="21150"/>
                  </a:cubicBezTo>
                  <a:cubicBezTo>
                    <a:pt x="19774" y="21151"/>
                    <a:pt x="19759" y="21152"/>
                    <a:pt x="19745" y="21152"/>
                  </a:cubicBezTo>
                  <a:cubicBezTo>
                    <a:pt x="19500" y="21152"/>
                    <a:pt x="19294" y="20974"/>
                    <a:pt x="19260" y="20727"/>
                  </a:cubicBezTo>
                  <a:cubicBezTo>
                    <a:pt x="19238" y="20474"/>
                    <a:pt x="19433" y="20246"/>
                    <a:pt x="19686" y="20221"/>
                  </a:cubicBezTo>
                  <a:cubicBezTo>
                    <a:pt x="19708" y="20218"/>
                    <a:pt x="19729" y="20216"/>
                    <a:pt x="19751" y="20216"/>
                  </a:cubicBezTo>
                  <a:cubicBezTo>
                    <a:pt x="19941" y="20216"/>
                    <a:pt x="20106" y="20345"/>
                    <a:pt x="20178" y="20521"/>
                  </a:cubicBezTo>
                  <a:lnTo>
                    <a:pt x="20772" y="20452"/>
                  </a:lnTo>
                  <a:lnTo>
                    <a:pt x="20601" y="19078"/>
                  </a:lnTo>
                  <a:lnTo>
                    <a:pt x="20030" y="19133"/>
                  </a:lnTo>
                  <a:cubicBezTo>
                    <a:pt x="20005" y="19353"/>
                    <a:pt x="19835" y="19523"/>
                    <a:pt x="19617" y="19534"/>
                  </a:cubicBezTo>
                  <a:cubicBezTo>
                    <a:pt x="19602" y="19536"/>
                    <a:pt x="19587" y="19536"/>
                    <a:pt x="19572" y="19536"/>
                  </a:cubicBezTo>
                  <a:cubicBezTo>
                    <a:pt x="19336" y="19536"/>
                    <a:pt x="19121" y="19360"/>
                    <a:pt x="19101" y="19122"/>
                  </a:cubicBezTo>
                  <a:cubicBezTo>
                    <a:pt x="19079" y="18858"/>
                    <a:pt x="19260" y="18630"/>
                    <a:pt x="19513" y="18608"/>
                  </a:cubicBezTo>
                  <a:cubicBezTo>
                    <a:pt x="19531" y="18606"/>
                    <a:pt x="19548" y="18605"/>
                    <a:pt x="19566" y="18605"/>
                  </a:cubicBezTo>
                  <a:cubicBezTo>
                    <a:pt x="19769" y="18605"/>
                    <a:pt x="19932" y="18736"/>
                    <a:pt x="20005" y="18916"/>
                  </a:cubicBezTo>
                  <a:lnTo>
                    <a:pt x="20659" y="18745"/>
                  </a:lnTo>
                  <a:lnTo>
                    <a:pt x="20428" y="17473"/>
                  </a:lnTo>
                  <a:lnTo>
                    <a:pt x="19868" y="17531"/>
                  </a:lnTo>
                  <a:cubicBezTo>
                    <a:pt x="19835" y="17737"/>
                    <a:pt x="19661" y="17910"/>
                    <a:pt x="19455" y="17932"/>
                  </a:cubicBezTo>
                  <a:cubicBezTo>
                    <a:pt x="19435" y="17934"/>
                    <a:pt x="19414" y="17936"/>
                    <a:pt x="19394" y="17936"/>
                  </a:cubicBezTo>
                  <a:cubicBezTo>
                    <a:pt x="19149" y="17936"/>
                    <a:pt x="18961" y="17754"/>
                    <a:pt x="18930" y="17520"/>
                  </a:cubicBezTo>
                  <a:cubicBezTo>
                    <a:pt x="18895" y="17256"/>
                    <a:pt x="19090" y="17028"/>
                    <a:pt x="19354" y="16992"/>
                  </a:cubicBezTo>
                  <a:cubicBezTo>
                    <a:pt x="19369" y="16991"/>
                    <a:pt x="19384" y="16990"/>
                    <a:pt x="19399" y="16990"/>
                  </a:cubicBezTo>
                  <a:cubicBezTo>
                    <a:pt x="19598" y="16990"/>
                    <a:pt x="19771" y="17121"/>
                    <a:pt x="19835" y="17303"/>
                  </a:cubicBezTo>
                  <a:lnTo>
                    <a:pt x="20497" y="17108"/>
                  </a:lnTo>
                  <a:lnTo>
                    <a:pt x="20359" y="15849"/>
                  </a:lnTo>
                  <a:lnTo>
                    <a:pt x="19697" y="15929"/>
                  </a:lnTo>
                  <a:cubicBezTo>
                    <a:pt x="19672" y="16135"/>
                    <a:pt x="19502" y="16305"/>
                    <a:pt x="19285" y="16330"/>
                  </a:cubicBezTo>
                  <a:cubicBezTo>
                    <a:pt x="19271" y="16331"/>
                    <a:pt x="19256" y="16332"/>
                    <a:pt x="19242" y="16332"/>
                  </a:cubicBezTo>
                  <a:cubicBezTo>
                    <a:pt x="18997" y="16332"/>
                    <a:pt x="18791" y="16154"/>
                    <a:pt x="18757" y="15918"/>
                  </a:cubicBezTo>
                  <a:cubicBezTo>
                    <a:pt x="18735" y="15654"/>
                    <a:pt x="18917" y="15423"/>
                    <a:pt x="19181" y="15390"/>
                  </a:cubicBezTo>
                  <a:cubicBezTo>
                    <a:pt x="19196" y="15388"/>
                    <a:pt x="19211" y="15388"/>
                    <a:pt x="19226" y="15388"/>
                  </a:cubicBezTo>
                  <a:cubicBezTo>
                    <a:pt x="19425" y="15388"/>
                    <a:pt x="19598" y="15519"/>
                    <a:pt x="19672" y="15698"/>
                  </a:cubicBezTo>
                  <a:lnTo>
                    <a:pt x="20338" y="15629"/>
                  </a:lnTo>
                  <a:lnTo>
                    <a:pt x="20211" y="14381"/>
                  </a:lnTo>
                  <a:lnTo>
                    <a:pt x="19524" y="14324"/>
                  </a:lnTo>
                  <a:cubicBezTo>
                    <a:pt x="19491" y="14530"/>
                    <a:pt x="19329" y="14692"/>
                    <a:pt x="19112" y="14725"/>
                  </a:cubicBezTo>
                  <a:cubicBezTo>
                    <a:pt x="19097" y="14726"/>
                    <a:pt x="19082" y="14727"/>
                    <a:pt x="19067" y="14727"/>
                  </a:cubicBezTo>
                  <a:cubicBezTo>
                    <a:pt x="18835" y="14727"/>
                    <a:pt x="18629" y="14550"/>
                    <a:pt x="18598" y="14302"/>
                  </a:cubicBezTo>
                  <a:cubicBezTo>
                    <a:pt x="18573" y="14049"/>
                    <a:pt x="18746" y="13810"/>
                    <a:pt x="19021" y="13788"/>
                  </a:cubicBezTo>
                  <a:cubicBezTo>
                    <a:pt x="19037" y="13786"/>
                    <a:pt x="19053" y="13785"/>
                    <a:pt x="19069" y="13785"/>
                  </a:cubicBezTo>
                  <a:cubicBezTo>
                    <a:pt x="19259" y="13785"/>
                    <a:pt x="19439" y="13916"/>
                    <a:pt x="19502" y="14096"/>
                  </a:cubicBezTo>
                  <a:lnTo>
                    <a:pt x="20178" y="14096"/>
                  </a:lnTo>
                  <a:lnTo>
                    <a:pt x="20030" y="12642"/>
                  </a:lnTo>
                  <a:lnTo>
                    <a:pt x="19365" y="12710"/>
                  </a:lnTo>
                  <a:cubicBezTo>
                    <a:pt x="19329" y="12928"/>
                    <a:pt x="19170" y="13087"/>
                    <a:pt x="18941" y="13112"/>
                  </a:cubicBezTo>
                  <a:cubicBezTo>
                    <a:pt x="18928" y="13113"/>
                    <a:pt x="18914" y="13113"/>
                    <a:pt x="18901" y="13113"/>
                  </a:cubicBezTo>
                  <a:cubicBezTo>
                    <a:pt x="18664" y="13113"/>
                    <a:pt x="18459" y="12935"/>
                    <a:pt x="18425" y="12688"/>
                  </a:cubicBezTo>
                  <a:cubicBezTo>
                    <a:pt x="18403" y="12436"/>
                    <a:pt x="18587" y="12207"/>
                    <a:pt x="18848" y="12172"/>
                  </a:cubicBezTo>
                  <a:cubicBezTo>
                    <a:pt x="18857" y="12171"/>
                    <a:pt x="18866" y="12171"/>
                    <a:pt x="18875" y="12171"/>
                  </a:cubicBezTo>
                  <a:cubicBezTo>
                    <a:pt x="19083" y="12171"/>
                    <a:pt x="19264" y="12295"/>
                    <a:pt x="19343" y="12482"/>
                  </a:cubicBezTo>
                  <a:lnTo>
                    <a:pt x="19994" y="12331"/>
                  </a:lnTo>
                  <a:lnTo>
                    <a:pt x="19868" y="11108"/>
                  </a:lnTo>
                  <a:lnTo>
                    <a:pt x="19192" y="11094"/>
                  </a:lnTo>
                  <a:cubicBezTo>
                    <a:pt x="19159" y="11314"/>
                    <a:pt x="18999" y="11485"/>
                    <a:pt x="18779" y="11507"/>
                  </a:cubicBezTo>
                  <a:cubicBezTo>
                    <a:pt x="18764" y="11508"/>
                    <a:pt x="18748" y="11509"/>
                    <a:pt x="18732" y="11509"/>
                  </a:cubicBezTo>
                  <a:cubicBezTo>
                    <a:pt x="18491" y="11509"/>
                    <a:pt x="18286" y="11331"/>
                    <a:pt x="18265" y="11083"/>
                  </a:cubicBezTo>
                  <a:cubicBezTo>
                    <a:pt x="18230" y="10833"/>
                    <a:pt x="18425" y="10603"/>
                    <a:pt x="18678" y="10570"/>
                  </a:cubicBezTo>
                  <a:cubicBezTo>
                    <a:pt x="18695" y="10568"/>
                    <a:pt x="18713" y="10567"/>
                    <a:pt x="18730" y="10567"/>
                  </a:cubicBezTo>
                  <a:cubicBezTo>
                    <a:pt x="18934" y="10567"/>
                    <a:pt x="19096" y="10698"/>
                    <a:pt x="19170" y="10877"/>
                  </a:cubicBezTo>
                  <a:lnTo>
                    <a:pt x="19835" y="10809"/>
                  </a:lnTo>
                  <a:lnTo>
                    <a:pt x="19686" y="9424"/>
                  </a:lnTo>
                  <a:lnTo>
                    <a:pt x="19032" y="9561"/>
                  </a:lnTo>
                  <a:cubicBezTo>
                    <a:pt x="18999" y="9767"/>
                    <a:pt x="18826" y="9883"/>
                    <a:pt x="18609" y="9905"/>
                  </a:cubicBezTo>
                  <a:cubicBezTo>
                    <a:pt x="18595" y="9906"/>
                    <a:pt x="18581" y="9906"/>
                    <a:pt x="18567" y="9906"/>
                  </a:cubicBezTo>
                  <a:cubicBezTo>
                    <a:pt x="18330" y="9906"/>
                    <a:pt x="18116" y="9731"/>
                    <a:pt x="18092" y="9481"/>
                  </a:cubicBezTo>
                  <a:cubicBezTo>
                    <a:pt x="18070" y="9217"/>
                    <a:pt x="18254" y="8989"/>
                    <a:pt x="18518" y="8965"/>
                  </a:cubicBezTo>
                  <a:cubicBezTo>
                    <a:pt x="18534" y="8963"/>
                    <a:pt x="18549" y="8962"/>
                    <a:pt x="18564" y="8962"/>
                  </a:cubicBezTo>
                  <a:cubicBezTo>
                    <a:pt x="18762" y="8962"/>
                    <a:pt x="18935" y="9094"/>
                    <a:pt x="18999" y="9275"/>
                  </a:cubicBezTo>
                  <a:lnTo>
                    <a:pt x="19661" y="9102"/>
                  </a:lnTo>
                  <a:lnTo>
                    <a:pt x="19524" y="7821"/>
                  </a:lnTo>
                  <a:lnTo>
                    <a:pt x="18848" y="7901"/>
                  </a:lnTo>
                  <a:cubicBezTo>
                    <a:pt x="18826" y="8096"/>
                    <a:pt x="18656" y="8267"/>
                    <a:pt x="18436" y="8291"/>
                  </a:cubicBezTo>
                  <a:cubicBezTo>
                    <a:pt x="18421" y="8293"/>
                    <a:pt x="18407" y="8293"/>
                    <a:pt x="18393" y="8293"/>
                  </a:cubicBezTo>
                  <a:cubicBezTo>
                    <a:pt x="18160" y="8293"/>
                    <a:pt x="17953" y="8125"/>
                    <a:pt x="17922" y="7879"/>
                  </a:cubicBezTo>
                  <a:cubicBezTo>
                    <a:pt x="17900" y="7626"/>
                    <a:pt x="18081" y="7384"/>
                    <a:pt x="18345" y="7362"/>
                  </a:cubicBezTo>
                  <a:cubicBezTo>
                    <a:pt x="18361" y="7361"/>
                    <a:pt x="18378" y="7360"/>
                    <a:pt x="18394" y="7360"/>
                  </a:cubicBezTo>
                  <a:cubicBezTo>
                    <a:pt x="18591" y="7360"/>
                    <a:pt x="18762" y="7482"/>
                    <a:pt x="18826" y="7673"/>
                  </a:cubicBezTo>
                  <a:lnTo>
                    <a:pt x="19502" y="7591"/>
                  </a:lnTo>
                  <a:lnTo>
                    <a:pt x="19365" y="6332"/>
                  </a:lnTo>
                  <a:lnTo>
                    <a:pt x="18689" y="6285"/>
                  </a:lnTo>
                  <a:cubicBezTo>
                    <a:pt x="18656" y="6491"/>
                    <a:pt x="18493" y="6664"/>
                    <a:pt x="18265" y="6686"/>
                  </a:cubicBezTo>
                  <a:cubicBezTo>
                    <a:pt x="18245" y="6689"/>
                    <a:pt x="18225" y="6691"/>
                    <a:pt x="18205" y="6691"/>
                  </a:cubicBezTo>
                  <a:cubicBezTo>
                    <a:pt x="17976" y="6691"/>
                    <a:pt x="17771" y="6506"/>
                    <a:pt x="17749" y="6263"/>
                  </a:cubicBezTo>
                  <a:cubicBezTo>
                    <a:pt x="17727" y="6010"/>
                    <a:pt x="17911" y="5782"/>
                    <a:pt x="18175" y="5749"/>
                  </a:cubicBezTo>
                  <a:cubicBezTo>
                    <a:pt x="18185" y="5749"/>
                    <a:pt x="18196" y="5748"/>
                    <a:pt x="18207" y="5748"/>
                  </a:cubicBezTo>
                  <a:cubicBezTo>
                    <a:pt x="18412" y="5748"/>
                    <a:pt x="18601" y="5872"/>
                    <a:pt x="18667" y="6057"/>
                  </a:cubicBezTo>
                  <a:lnTo>
                    <a:pt x="19329" y="5988"/>
                  </a:lnTo>
                  <a:lnTo>
                    <a:pt x="19181" y="4499"/>
                  </a:lnTo>
                  <a:lnTo>
                    <a:pt x="18518" y="4672"/>
                  </a:lnTo>
                  <a:cubicBezTo>
                    <a:pt x="18482" y="4889"/>
                    <a:pt x="18323" y="5062"/>
                    <a:pt x="18106" y="5084"/>
                  </a:cubicBezTo>
                  <a:cubicBezTo>
                    <a:pt x="18092" y="5085"/>
                    <a:pt x="18078" y="5086"/>
                    <a:pt x="18064" y="5086"/>
                  </a:cubicBezTo>
                  <a:cubicBezTo>
                    <a:pt x="17827" y="5086"/>
                    <a:pt x="17610" y="4910"/>
                    <a:pt x="17589" y="4661"/>
                  </a:cubicBezTo>
                  <a:cubicBezTo>
                    <a:pt x="17567" y="4408"/>
                    <a:pt x="17749" y="4180"/>
                    <a:pt x="18013" y="4144"/>
                  </a:cubicBezTo>
                  <a:cubicBezTo>
                    <a:pt x="18029" y="4143"/>
                    <a:pt x="18045" y="4142"/>
                    <a:pt x="18061" y="4142"/>
                  </a:cubicBezTo>
                  <a:cubicBezTo>
                    <a:pt x="18258" y="4142"/>
                    <a:pt x="18430" y="4264"/>
                    <a:pt x="18493" y="4455"/>
                  </a:cubicBezTo>
                  <a:lnTo>
                    <a:pt x="19159" y="4293"/>
                  </a:lnTo>
                  <a:lnTo>
                    <a:pt x="19010" y="3001"/>
                  </a:lnTo>
                  <a:lnTo>
                    <a:pt x="18356" y="3070"/>
                  </a:lnTo>
                  <a:cubicBezTo>
                    <a:pt x="18323" y="3287"/>
                    <a:pt x="18161" y="3446"/>
                    <a:pt x="17944" y="3482"/>
                  </a:cubicBezTo>
                  <a:cubicBezTo>
                    <a:pt x="17930" y="3483"/>
                    <a:pt x="17917" y="3484"/>
                    <a:pt x="17903" y="3484"/>
                  </a:cubicBezTo>
                  <a:cubicBezTo>
                    <a:pt x="17657" y="3484"/>
                    <a:pt x="17451" y="3296"/>
                    <a:pt x="17430" y="3056"/>
                  </a:cubicBezTo>
                  <a:cubicBezTo>
                    <a:pt x="17394" y="2795"/>
                    <a:pt x="17578" y="2564"/>
                    <a:pt x="17842" y="2542"/>
                  </a:cubicBezTo>
                  <a:cubicBezTo>
                    <a:pt x="17862" y="2540"/>
                    <a:pt x="17882" y="2539"/>
                    <a:pt x="17901" y="2539"/>
                  </a:cubicBezTo>
                  <a:cubicBezTo>
                    <a:pt x="18090" y="2539"/>
                    <a:pt x="18237" y="2633"/>
                    <a:pt x="18312" y="2748"/>
                  </a:cubicBezTo>
                  <a:lnTo>
                    <a:pt x="18999" y="2781"/>
                  </a:lnTo>
                  <a:lnTo>
                    <a:pt x="18757" y="1407"/>
                  </a:lnTo>
                  <a:lnTo>
                    <a:pt x="18186" y="1465"/>
                  </a:lnTo>
                  <a:cubicBezTo>
                    <a:pt x="18150" y="1671"/>
                    <a:pt x="17991" y="1844"/>
                    <a:pt x="17773" y="1866"/>
                  </a:cubicBezTo>
                  <a:cubicBezTo>
                    <a:pt x="17759" y="1867"/>
                    <a:pt x="17745" y="1868"/>
                    <a:pt x="17730" y="1868"/>
                  </a:cubicBezTo>
                  <a:cubicBezTo>
                    <a:pt x="17485" y="1868"/>
                    <a:pt x="17280" y="1693"/>
                    <a:pt x="17257" y="1454"/>
                  </a:cubicBezTo>
                  <a:cubicBezTo>
                    <a:pt x="17224" y="1190"/>
                    <a:pt x="17419" y="962"/>
                    <a:pt x="17669" y="940"/>
                  </a:cubicBezTo>
                  <a:cubicBezTo>
                    <a:pt x="17694" y="936"/>
                    <a:pt x="17718" y="934"/>
                    <a:pt x="17741" y="934"/>
                  </a:cubicBezTo>
                  <a:cubicBezTo>
                    <a:pt x="17938" y="934"/>
                    <a:pt x="18090" y="1062"/>
                    <a:pt x="18161" y="1237"/>
                  </a:cubicBezTo>
                  <a:lnTo>
                    <a:pt x="18826" y="1168"/>
                  </a:lnTo>
                  <a:lnTo>
                    <a:pt x="18598" y="0"/>
                  </a:ln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30" name="Google Shape;830;p72"/>
            <p:cNvPicPr preferRelativeResize="0"/>
            <p:nvPr/>
          </p:nvPicPr>
          <p:blipFill>
            <a:blip r:embed="rId3">
              <a:alphaModFix/>
            </a:blip>
            <a:stretch>
              <a:fillRect/>
            </a:stretch>
          </p:blipFill>
          <p:spPr>
            <a:xfrm>
              <a:off x="8730220" y="-3438237"/>
              <a:ext cx="3638345" cy="4838701"/>
            </a:xfrm>
            <a:prstGeom prst="rect">
              <a:avLst/>
            </a:prstGeom>
            <a:noFill/>
            <a:ln>
              <a:noFill/>
            </a:ln>
          </p:spPr>
        </p:pic>
      </p:grpSp>
      <p:grpSp>
        <p:nvGrpSpPr>
          <p:cNvPr id="831" name="Google Shape;831;p72"/>
          <p:cNvGrpSpPr/>
          <p:nvPr/>
        </p:nvGrpSpPr>
        <p:grpSpPr>
          <a:xfrm>
            <a:off x="-321564" y="672786"/>
            <a:ext cx="3171417" cy="3918379"/>
            <a:chOff x="12208564" y="2400300"/>
            <a:chExt cx="3916296" cy="4838699"/>
          </a:xfrm>
        </p:grpSpPr>
        <p:sp>
          <p:nvSpPr>
            <p:cNvPr id="832" name="Google Shape;832;p72"/>
            <p:cNvSpPr/>
            <p:nvPr/>
          </p:nvSpPr>
          <p:spPr>
            <a:xfrm>
              <a:off x="12208564" y="2400306"/>
              <a:ext cx="3916296" cy="4838688"/>
            </a:xfrm>
            <a:custGeom>
              <a:rect b="b" l="l" r="r" t="t"/>
              <a:pathLst>
                <a:path extrusionOk="0" h="21576" w="17463">
                  <a:moveTo>
                    <a:pt x="4794" y="0"/>
                  </a:moveTo>
                  <a:cubicBezTo>
                    <a:pt x="4689" y="0"/>
                    <a:pt x="4587" y="75"/>
                    <a:pt x="4557" y="190"/>
                  </a:cubicBezTo>
                  <a:lnTo>
                    <a:pt x="34" y="18364"/>
                  </a:lnTo>
                  <a:cubicBezTo>
                    <a:pt x="1" y="18502"/>
                    <a:pt x="80" y="18628"/>
                    <a:pt x="218" y="18661"/>
                  </a:cubicBezTo>
                  <a:lnTo>
                    <a:pt x="457" y="18719"/>
                  </a:lnTo>
                  <a:lnTo>
                    <a:pt x="905" y="18834"/>
                  </a:lnTo>
                  <a:cubicBezTo>
                    <a:pt x="424" y="19565"/>
                    <a:pt x="619" y="20928"/>
                    <a:pt x="630" y="20986"/>
                  </a:cubicBezTo>
                  <a:lnTo>
                    <a:pt x="663" y="21008"/>
                  </a:lnTo>
                  <a:lnTo>
                    <a:pt x="1397" y="21192"/>
                  </a:lnTo>
                  <a:lnTo>
                    <a:pt x="1465" y="21192"/>
                  </a:lnTo>
                  <a:cubicBezTo>
                    <a:pt x="1465" y="21170"/>
                    <a:pt x="1213" y="19829"/>
                    <a:pt x="1809" y="19062"/>
                  </a:cubicBezTo>
                  <a:lnTo>
                    <a:pt x="10282" y="21170"/>
                  </a:lnTo>
                  <a:lnTo>
                    <a:pt x="10249" y="21307"/>
                  </a:lnTo>
                  <a:lnTo>
                    <a:pt x="10914" y="21467"/>
                  </a:lnTo>
                  <a:lnTo>
                    <a:pt x="10947" y="21340"/>
                  </a:lnTo>
                  <a:lnTo>
                    <a:pt x="11760" y="21536"/>
                  </a:lnTo>
                  <a:cubicBezTo>
                    <a:pt x="11863" y="21563"/>
                    <a:pt x="11966" y="21576"/>
                    <a:pt x="12067" y="21576"/>
                  </a:cubicBezTo>
                  <a:cubicBezTo>
                    <a:pt x="12609" y="21576"/>
                    <a:pt x="13104" y="21203"/>
                    <a:pt x="13250" y="20642"/>
                  </a:cubicBezTo>
                  <a:lnTo>
                    <a:pt x="14978" y="13714"/>
                  </a:lnTo>
                  <a:cubicBezTo>
                    <a:pt x="15354" y="13941"/>
                    <a:pt x="15927" y="14145"/>
                    <a:pt x="16130" y="14145"/>
                  </a:cubicBezTo>
                  <a:cubicBezTo>
                    <a:pt x="16173" y="14145"/>
                    <a:pt x="16200" y="14136"/>
                    <a:pt x="16204" y="14115"/>
                  </a:cubicBezTo>
                  <a:cubicBezTo>
                    <a:pt x="16410" y="13269"/>
                    <a:pt x="16877" y="11964"/>
                    <a:pt x="16877" y="11964"/>
                  </a:cubicBezTo>
                  <a:cubicBezTo>
                    <a:pt x="16946" y="11884"/>
                    <a:pt x="15528" y="11505"/>
                    <a:pt x="15528" y="11505"/>
                  </a:cubicBezTo>
                  <a:lnTo>
                    <a:pt x="17303" y="4370"/>
                  </a:lnTo>
                  <a:cubicBezTo>
                    <a:pt x="17463" y="3719"/>
                    <a:pt x="17061" y="3054"/>
                    <a:pt x="16410" y="2884"/>
                  </a:cubicBezTo>
                  <a:lnTo>
                    <a:pt x="15825" y="2746"/>
                  </a:lnTo>
                  <a:lnTo>
                    <a:pt x="15836" y="2677"/>
                  </a:lnTo>
                  <a:lnTo>
                    <a:pt x="15206" y="2515"/>
                  </a:lnTo>
                  <a:lnTo>
                    <a:pt x="15184" y="2584"/>
                  </a:lnTo>
                  <a:lnTo>
                    <a:pt x="5096" y="67"/>
                  </a:lnTo>
                  <a:lnTo>
                    <a:pt x="4854" y="9"/>
                  </a:lnTo>
                  <a:cubicBezTo>
                    <a:pt x="4834" y="3"/>
                    <a:pt x="4814" y="0"/>
                    <a:pt x="4794" y="0"/>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33" name="Google Shape;833;p72"/>
            <p:cNvPicPr preferRelativeResize="0"/>
            <p:nvPr/>
          </p:nvPicPr>
          <p:blipFill>
            <a:blip r:embed="rId4">
              <a:alphaModFix/>
            </a:blip>
            <a:stretch>
              <a:fillRect/>
            </a:stretch>
          </p:blipFill>
          <p:spPr>
            <a:xfrm>
              <a:off x="12222856" y="2400300"/>
              <a:ext cx="3887713" cy="4838699"/>
            </a:xfrm>
            <a:prstGeom prst="rect">
              <a:avLst/>
            </a:prstGeom>
            <a:noFill/>
            <a:ln>
              <a:noFill/>
            </a:ln>
          </p:spPr>
        </p:pic>
      </p:grpSp>
      <p:pic>
        <p:nvPicPr>
          <p:cNvPr id="834" name="Google Shape;834;p72"/>
          <p:cNvPicPr preferRelativeResize="0"/>
          <p:nvPr/>
        </p:nvPicPr>
        <p:blipFill>
          <a:blip r:embed="rId5">
            <a:alphaModFix/>
          </a:blip>
          <a:stretch>
            <a:fillRect/>
          </a:stretch>
        </p:blipFill>
        <p:spPr>
          <a:xfrm>
            <a:off x="1307039" y="3099973"/>
            <a:ext cx="2198870" cy="1438159"/>
          </a:xfrm>
          <a:prstGeom prst="rect">
            <a:avLst/>
          </a:prstGeom>
          <a:noFill/>
          <a:ln>
            <a:noFill/>
          </a:ln>
          <a:effectLst>
            <a:outerShdw rotWithShape="0" algn="bl" dir="3000000" dist="47625">
              <a:srgbClr val="000000">
                <a:alpha val="29000"/>
              </a:srgbClr>
            </a:outerShdw>
          </a:effectLst>
        </p:spPr>
      </p:pic>
      <p:grpSp>
        <p:nvGrpSpPr>
          <p:cNvPr id="835" name="Google Shape;835;p72"/>
          <p:cNvGrpSpPr/>
          <p:nvPr/>
        </p:nvGrpSpPr>
        <p:grpSpPr>
          <a:xfrm>
            <a:off x="7153312" y="3031575"/>
            <a:ext cx="469650" cy="469650"/>
            <a:chOff x="4933458" y="1687279"/>
            <a:chExt cx="397907" cy="397907"/>
          </a:xfrm>
        </p:grpSpPr>
        <p:sp>
          <p:nvSpPr>
            <p:cNvPr id="836" name="Google Shape;836;p7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72"/>
          <p:cNvGrpSpPr/>
          <p:nvPr/>
        </p:nvGrpSpPr>
        <p:grpSpPr>
          <a:xfrm>
            <a:off x="7780110" y="3031597"/>
            <a:ext cx="469650" cy="469625"/>
            <a:chOff x="266768" y="1721375"/>
            <a:chExt cx="397907" cy="397887"/>
          </a:xfrm>
        </p:grpSpPr>
        <p:sp>
          <p:nvSpPr>
            <p:cNvPr id="839" name="Google Shape;839;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72"/>
          <p:cNvGrpSpPr/>
          <p:nvPr/>
        </p:nvGrpSpPr>
        <p:grpSpPr>
          <a:xfrm>
            <a:off x="6526419" y="3031597"/>
            <a:ext cx="469625" cy="469625"/>
            <a:chOff x="1379798" y="1723250"/>
            <a:chExt cx="397887" cy="397887"/>
          </a:xfrm>
        </p:grpSpPr>
        <p:sp>
          <p:nvSpPr>
            <p:cNvPr id="842" name="Google Shape;842;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lternative resources</a:t>
            </a:r>
            <a:endParaRPr/>
          </a:p>
        </p:txBody>
      </p:sp>
      <p:sp>
        <p:nvSpPr>
          <p:cNvPr id="851" name="Google Shape;851;p73"/>
          <p:cNvSpPr txBox="1"/>
          <p:nvPr>
            <p:ph idx="1" type="body"/>
          </p:nvPr>
        </p:nvSpPr>
        <p:spPr>
          <a:xfrm>
            <a:off x="944100" y="1446575"/>
            <a:ext cx="2645400" cy="31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creative template:</a:t>
            </a:r>
            <a:endParaRPr/>
          </a:p>
          <a:p>
            <a:pPr indent="0" lvl="0" marL="0" rtl="0" algn="l">
              <a:spcBef>
                <a:spcPts val="0"/>
              </a:spcBef>
              <a:spcAft>
                <a:spcPts val="0"/>
              </a:spcAft>
              <a:buNone/>
            </a:pPr>
            <a:r>
              <a:rPr lang="en" sz="2200">
                <a:latin typeface="Rubik SemiBold"/>
                <a:ea typeface="Rubik SemiBold"/>
                <a:cs typeface="Rubik SemiBold"/>
                <a:sym typeface="Rubik SemiBold"/>
              </a:rPr>
              <a:t>Vectors</a:t>
            </a:r>
            <a:endParaRPr sz="2200">
              <a:latin typeface="Rubik SemiBold"/>
              <a:ea typeface="Rubik SemiBold"/>
              <a:cs typeface="Rubik SemiBold"/>
              <a:sym typeface="Rubik SemiBold"/>
            </a:endParaRPr>
          </a:p>
          <a:p>
            <a:pPr indent="-180340" lvl="0" marL="182880" rtl="0" algn="l">
              <a:spcBef>
                <a:spcPts val="0"/>
              </a:spcBef>
              <a:spcAft>
                <a:spcPts val="0"/>
              </a:spcAft>
              <a:buSzPts val="1400"/>
              <a:buChar char="●"/>
            </a:pPr>
            <a:r>
              <a:rPr lang="en" u="sng">
                <a:hlinkClick r:id="rId3"/>
              </a:rPr>
              <a:t>Realistic book lover icons set with library and bookstore symbols isolated vector illustration</a:t>
            </a:r>
            <a:endParaRPr/>
          </a:p>
          <a:p>
            <a:pPr indent="-180340" lvl="0" marL="182880" rtl="0" algn="l">
              <a:spcBef>
                <a:spcPts val="0"/>
              </a:spcBef>
              <a:spcAft>
                <a:spcPts val="0"/>
              </a:spcAft>
              <a:buSzPts val="1400"/>
              <a:buChar char="●"/>
            </a:pPr>
            <a:r>
              <a:rPr lang="en" u="sng">
                <a:hlinkClick r:id="rId4"/>
              </a:rPr>
              <a:t>Sharpened wooden pencils and shavings</a:t>
            </a:r>
            <a:endParaRPr/>
          </a:p>
        </p:txBody>
      </p:sp>
      <p:grpSp>
        <p:nvGrpSpPr>
          <p:cNvPr id="852" name="Google Shape;852;p73"/>
          <p:cNvGrpSpPr/>
          <p:nvPr/>
        </p:nvGrpSpPr>
        <p:grpSpPr>
          <a:xfrm>
            <a:off x="4280526" y="2721583"/>
            <a:ext cx="2093627" cy="245244"/>
            <a:chOff x="-12763638" y="1692152"/>
            <a:chExt cx="8619295" cy="1009650"/>
          </a:xfrm>
        </p:grpSpPr>
        <p:sp>
          <p:nvSpPr>
            <p:cNvPr id="853" name="Google Shape;853;p73"/>
            <p:cNvSpPr/>
            <p:nvPr/>
          </p:nvSpPr>
          <p:spPr>
            <a:xfrm>
              <a:off x="-12763638" y="1692154"/>
              <a:ext cx="8619295" cy="1009647"/>
            </a:xfrm>
            <a:custGeom>
              <a:rect b="b" l="l" r="r" t="t"/>
              <a:pathLst>
                <a:path extrusionOk="0" h="3089" w="26371">
                  <a:moveTo>
                    <a:pt x="25831" y="79"/>
                  </a:moveTo>
                  <a:cubicBezTo>
                    <a:pt x="25802" y="107"/>
                    <a:pt x="25769" y="122"/>
                    <a:pt x="25754" y="151"/>
                  </a:cubicBezTo>
                  <a:lnTo>
                    <a:pt x="25739" y="151"/>
                  </a:lnTo>
                  <a:cubicBezTo>
                    <a:pt x="25769" y="122"/>
                    <a:pt x="25802" y="107"/>
                    <a:pt x="25831" y="79"/>
                  </a:cubicBezTo>
                  <a:close/>
                  <a:moveTo>
                    <a:pt x="185" y="0"/>
                  </a:moveTo>
                  <a:lnTo>
                    <a:pt x="185" y="30"/>
                  </a:lnTo>
                  <a:cubicBezTo>
                    <a:pt x="122" y="59"/>
                    <a:pt x="78" y="92"/>
                    <a:pt x="63" y="170"/>
                  </a:cubicBezTo>
                  <a:cubicBezTo>
                    <a:pt x="15" y="354"/>
                    <a:pt x="107" y="461"/>
                    <a:pt x="277" y="461"/>
                  </a:cubicBezTo>
                  <a:lnTo>
                    <a:pt x="447" y="461"/>
                  </a:lnTo>
                  <a:cubicBezTo>
                    <a:pt x="461" y="491"/>
                    <a:pt x="476" y="506"/>
                    <a:pt x="476" y="520"/>
                  </a:cubicBezTo>
                  <a:cubicBezTo>
                    <a:pt x="509" y="539"/>
                    <a:pt x="524" y="554"/>
                    <a:pt x="539" y="554"/>
                  </a:cubicBezTo>
                  <a:cubicBezTo>
                    <a:pt x="554" y="583"/>
                    <a:pt x="554" y="613"/>
                    <a:pt x="568" y="646"/>
                  </a:cubicBezTo>
                  <a:cubicBezTo>
                    <a:pt x="568" y="661"/>
                    <a:pt x="583" y="661"/>
                    <a:pt x="602" y="675"/>
                  </a:cubicBezTo>
                  <a:cubicBezTo>
                    <a:pt x="816" y="675"/>
                    <a:pt x="1030" y="675"/>
                    <a:pt x="1247" y="661"/>
                  </a:cubicBezTo>
                  <a:cubicBezTo>
                    <a:pt x="1524" y="675"/>
                    <a:pt x="1801" y="675"/>
                    <a:pt x="2078" y="675"/>
                  </a:cubicBezTo>
                  <a:lnTo>
                    <a:pt x="2078" y="723"/>
                  </a:lnTo>
                  <a:lnTo>
                    <a:pt x="631" y="723"/>
                  </a:lnTo>
                  <a:cubicBezTo>
                    <a:pt x="631" y="738"/>
                    <a:pt x="646" y="753"/>
                    <a:pt x="646" y="768"/>
                  </a:cubicBezTo>
                  <a:cubicBezTo>
                    <a:pt x="661" y="782"/>
                    <a:pt x="675" y="816"/>
                    <a:pt x="694" y="845"/>
                  </a:cubicBezTo>
                  <a:cubicBezTo>
                    <a:pt x="694" y="860"/>
                    <a:pt x="709" y="860"/>
                    <a:pt x="709" y="875"/>
                  </a:cubicBezTo>
                  <a:cubicBezTo>
                    <a:pt x="723" y="923"/>
                    <a:pt x="709" y="952"/>
                    <a:pt x="738" y="1000"/>
                  </a:cubicBezTo>
                  <a:lnTo>
                    <a:pt x="768" y="1000"/>
                  </a:lnTo>
                  <a:cubicBezTo>
                    <a:pt x="786" y="1092"/>
                    <a:pt x="801" y="1199"/>
                    <a:pt x="830" y="1277"/>
                  </a:cubicBezTo>
                  <a:lnTo>
                    <a:pt x="830" y="1306"/>
                  </a:lnTo>
                  <a:cubicBezTo>
                    <a:pt x="830" y="1351"/>
                    <a:pt x="830" y="1399"/>
                    <a:pt x="860" y="1428"/>
                  </a:cubicBezTo>
                  <a:cubicBezTo>
                    <a:pt x="878" y="1554"/>
                    <a:pt x="845" y="1661"/>
                    <a:pt x="830" y="1782"/>
                  </a:cubicBezTo>
                  <a:lnTo>
                    <a:pt x="830" y="1797"/>
                  </a:lnTo>
                  <a:cubicBezTo>
                    <a:pt x="830" y="1875"/>
                    <a:pt x="816" y="1937"/>
                    <a:pt x="801" y="2015"/>
                  </a:cubicBezTo>
                  <a:cubicBezTo>
                    <a:pt x="801" y="2030"/>
                    <a:pt x="786" y="2044"/>
                    <a:pt x="768" y="2074"/>
                  </a:cubicBezTo>
                  <a:cubicBezTo>
                    <a:pt x="768" y="2089"/>
                    <a:pt x="753" y="2107"/>
                    <a:pt x="738" y="2122"/>
                  </a:cubicBezTo>
                  <a:cubicBezTo>
                    <a:pt x="709" y="2181"/>
                    <a:pt x="694" y="2244"/>
                    <a:pt x="694" y="2306"/>
                  </a:cubicBezTo>
                  <a:cubicBezTo>
                    <a:pt x="675" y="2321"/>
                    <a:pt x="646" y="2336"/>
                    <a:pt x="631" y="2351"/>
                  </a:cubicBezTo>
                  <a:cubicBezTo>
                    <a:pt x="616" y="2384"/>
                    <a:pt x="616" y="2399"/>
                    <a:pt x="602" y="2413"/>
                  </a:cubicBezTo>
                  <a:cubicBezTo>
                    <a:pt x="583" y="2428"/>
                    <a:pt x="583" y="2458"/>
                    <a:pt x="568" y="2476"/>
                  </a:cubicBezTo>
                  <a:cubicBezTo>
                    <a:pt x="554" y="2491"/>
                    <a:pt x="554" y="2491"/>
                    <a:pt x="539" y="2506"/>
                  </a:cubicBezTo>
                  <a:cubicBezTo>
                    <a:pt x="509" y="2550"/>
                    <a:pt x="461" y="2598"/>
                    <a:pt x="447" y="2642"/>
                  </a:cubicBezTo>
                  <a:cubicBezTo>
                    <a:pt x="415" y="2642"/>
                    <a:pt x="378" y="2650"/>
                    <a:pt x="342" y="2650"/>
                  </a:cubicBezTo>
                  <a:cubicBezTo>
                    <a:pt x="325" y="2650"/>
                    <a:pt x="308" y="2648"/>
                    <a:pt x="292" y="2642"/>
                  </a:cubicBezTo>
                  <a:cubicBezTo>
                    <a:pt x="199" y="2642"/>
                    <a:pt x="107" y="2661"/>
                    <a:pt x="78" y="2768"/>
                  </a:cubicBezTo>
                  <a:cubicBezTo>
                    <a:pt x="0" y="2967"/>
                    <a:pt x="92" y="3089"/>
                    <a:pt x="292" y="3089"/>
                  </a:cubicBezTo>
                  <a:cubicBezTo>
                    <a:pt x="661" y="3074"/>
                    <a:pt x="1030" y="3074"/>
                    <a:pt x="1399" y="3074"/>
                  </a:cubicBezTo>
                  <a:cubicBezTo>
                    <a:pt x="2738" y="3074"/>
                    <a:pt x="4074" y="3074"/>
                    <a:pt x="5414" y="3059"/>
                  </a:cubicBezTo>
                  <a:lnTo>
                    <a:pt x="10240" y="3059"/>
                  </a:lnTo>
                  <a:cubicBezTo>
                    <a:pt x="10410" y="3059"/>
                    <a:pt x="10580" y="3074"/>
                    <a:pt x="10750" y="3074"/>
                  </a:cubicBezTo>
                  <a:lnTo>
                    <a:pt x="10886" y="3074"/>
                  </a:lnTo>
                  <a:cubicBezTo>
                    <a:pt x="10934" y="3074"/>
                    <a:pt x="10964" y="3089"/>
                    <a:pt x="11008" y="3089"/>
                  </a:cubicBezTo>
                  <a:lnTo>
                    <a:pt x="20141" y="3089"/>
                  </a:lnTo>
                  <a:cubicBezTo>
                    <a:pt x="20189" y="3089"/>
                    <a:pt x="20219" y="3074"/>
                    <a:pt x="20267" y="3074"/>
                  </a:cubicBezTo>
                  <a:cubicBezTo>
                    <a:pt x="20326" y="3074"/>
                    <a:pt x="20374" y="3089"/>
                    <a:pt x="20437" y="3089"/>
                  </a:cubicBezTo>
                  <a:lnTo>
                    <a:pt x="25448" y="3089"/>
                  </a:lnTo>
                  <a:cubicBezTo>
                    <a:pt x="25511" y="3089"/>
                    <a:pt x="25570" y="3074"/>
                    <a:pt x="25632" y="3074"/>
                  </a:cubicBezTo>
                  <a:cubicBezTo>
                    <a:pt x="25924" y="3074"/>
                    <a:pt x="25972" y="2827"/>
                    <a:pt x="26064" y="2627"/>
                  </a:cubicBezTo>
                  <a:cubicBezTo>
                    <a:pt x="26171" y="2384"/>
                    <a:pt x="26264" y="2122"/>
                    <a:pt x="26308" y="1860"/>
                  </a:cubicBezTo>
                  <a:cubicBezTo>
                    <a:pt x="26323" y="1753"/>
                    <a:pt x="26278" y="1646"/>
                    <a:pt x="26371" y="1568"/>
                  </a:cubicBezTo>
                  <a:lnTo>
                    <a:pt x="26371" y="1491"/>
                  </a:lnTo>
                  <a:lnTo>
                    <a:pt x="26371" y="1428"/>
                  </a:lnTo>
                  <a:cubicBezTo>
                    <a:pt x="26308" y="1258"/>
                    <a:pt x="26323" y="1092"/>
                    <a:pt x="26278" y="923"/>
                  </a:cubicBezTo>
                  <a:cubicBezTo>
                    <a:pt x="26230" y="738"/>
                    <a:pt x="26171" y="539"/>
                    <a:pt x="26046" y="369"/>
                  </a:cubicBezTo>
                  <a:cubicBezTo>
                    <a:pt x="26002" y="262"/>
                    <a:pt x="25972" y="137"/>
                    <a:pt x="25832" y="78"/>
                  </a:cubicBezTo>
                  <a:lnTo>
                    <a:pt x="25802" y="44"/>
                  </a:lnTo>
                  <a:lnTo>
                    <a:pt x="25802" y="0"/>
                  </a:ln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54" name="Google Shape;854;p73"/>
            <p:cNvPicPr preferRelativeResize="0"/>
            <p:nvPr/>
          </p:nvPicPr>
          <p:blipFill>
            <a:blip r:embed="rId5">
              <a:alphaModFix/>
            </a:blip>
            <a:stretch>
              <a:fillRect/>
            </a:stretch>
          </p:blipFill>
          <p:spPr>
            <a:xfrm>
              <a:off x="-12706902" y="1692152"/>
              <a:ext cx="8505825" cy="1009650"/>
            </a:xfrm>
            <a:prstGeom prst="rect">
              <a:avLst/>
            </a:prstGeom>
            <a:noFill/>
            <a:ln>
              <a:noFill/>
            </a:ln>
          </p:spPr>
        </p:pic>
      </p:grpSp>
      <p:grpSp>
        <p:nvGrpSpPr>
          <p:cNvPr id="855" name="Google Shape;855;p73"/>
          <p:cNvGrpSpPr/>
          <p:nvPr/>
        </p:nvGrpSpPr>
        <p:grpSpPr>
          <a:xfrm>
            <a:off x="6296908" y="2951255"/>
            <a:ext cx="1813121" cy="958093"/>
            <a:chOff x="10174088" y="1692175"/>
            <a:chExt cx="4092824" cy="2162738"/>
          </a:xfrm>
        </p:grpSpPr>
        <p:sp>
          <p:nvSpPr>
            <p:cNvPr id="856" name="Google Shape;856;p73"/>
            <p:cNvSpPr/>
            <p:nvPr/>
          </p:nvSpPr>
          <p:spPr>
            <a:xfrm>
              <a:off x="10174088" y="1692175"/>
              <a:ext cx="4092824" cy="2162738"/>
            </a:xfrm>
            <a:custGeom>
              <a:rect b="b" l="l" r="r" t="t"/>
              <a:pathLst>
                <a:path extrusionOk="0" h="14130" w="26740">
                  <a:moveTo>
                    <a:pt x="11872" y="0"/>
                  </a:moveTo>
                  <a:cubicBezTo>
                    <a:pt x="11809" y="199"/>
                    <a:pt x="11687" y="413"/>
                    <a:pt x="11717" y="631"/>
                  </a:cubicBezTo>
                  <a:cubicBezTo>
                    <a:pt x="11746" y="937"/>
                    <a:pt x="11824" y="1244"/>
                    <a:pt x="11872" y="1554"/>
                  </a:cubicBezTo>
                  <a:cubicBezTo>
                    <a:pt x="11931" y="1923"/>
                    <a:pt x="11994" y="2292"/>
                    <a:pt x="12071" y="2661"/>
                  </a:cubicBezTo>
                  <a:cubicBezTo>
                    <a:pt x="12115" y="2919"/>
                    <a:pt x="12130" y="3181"/>
                    <a:pt x="12208" y="3428"/>
                  </a:cubicBezTo>
                  <a:cubicBezTo>
                    <a:pt x="12208" y="3491"/>
                    <a:pt x="12208" y="3550"/>
                    <a:pt x="12222" y="3613"/>
                  </a:cubicBezTo>
                  <a:cubicBezTo>
                    <a:pt x="12300" y="4011"/>
                    <a:pt x="12348" y="4428"/>
                    <a:pt x="12425" y="4827"/>
                  </a:cubicBezTo>
                  <a:cubicBezTo>
                    <a:pt x="12470" y="5059"/>
                    <a:pt x="12470" y="5288"/>
                    <a:pt x="12532" y="5521"/>
                  </a:cubicBezTo>
                  <a:cubicBezTo>
                    <a:pt x="12577" y="6104"/>
                    <a:pt x="12625" y="6702"/>
                    <a:pt x="12684" y="7288"/>
                  </a:cubicBezTo>
                  <a:cubicBezTo>
                    <a:pt x="12702" y="7381"/>
                    <a:pt x="12684" y="7488"/>
                    <a:pt x="12732" y="7580"/>
                  </a:cubicBezTo>
                  <a:cubicBezTo>
                    <a:pt x="12732" y="7735"/>
                    <a:pt x="12746" y="7871"/>
                    <a:pt x="12761" y="8012"/>
                  </a:cubicBezTo>
                  <a:cubicBezTo>
                    <a:pt x="12809" y="8440"/>
                    <a:pt x="12824" y="8871"/>
                    <a:pt x="12868" y="9285"/>
                  </a:cubicBezTo>
                  <a:cubicBezTo>
                    <a:pt x="12887" y="9425"/>
                    <a:pt x="12854" y="9580"/>
                    <a:pt x="12916" y="9702"/>
                  </a:cubicBezTo>
                  <a:cubicBezTo>
                    <a:pt x="12931" y="10008"/>
                    <a:pt x="12946" y="10318"/>
                    <a:pt x="12979" y="10654"/>
                  </a:cubicBezTo>
                  <a:cubicBezTo>
                    <a:pt x="12839" y="10226"/>
                    <a:pt x="12717" y="9823"/>
                    <a:pt x="12592" y="9440"/>
                  </a:cubicBezTo>
                  <a:cubicBezTo>
                    <a:pt x="12592" y="9410"/>
                    <a:pt x="12592" y="9395"/>
                    <a:pt x="12577" y="9362"/>
                  </a:cubicBezTo>
                  <a:cubicBezTo>
                    <a:pt x="12348" y="8532"/>
                    <a:pt x="12101" y="7702"/>
                    <a:pt x="11853" y="6871"/>
                  </a:cubicBezTo>
                  <a:cubicBezTo>
                    <a:pt x="11853" y="6857"/>
                    <a:pt x="11853" y="6827"/>
                    <a:pt x="11839" y="6812"/>
                  </a:cubicBezTo>
                  <a:cubicBezTo>
                    <a:pt x="11717" y="6351"/>
                    <a:pt x="11577" y="5890"/>
                    <a:pt x="11440" y="5428"/>
                  </a:cubicBezTo>
                  <a:cubicBezTo>
                    <a:pt x="11377" y="5181"/>
                    <a:pt x="11300" y="4934"/>
                    <a:pt x="11241" y="4690"/>
                  </a:cubicBezTo>
                  <a:cubicBezTo>
                    <a:pt x="11134" y="4303"/>
                    <a:pt x="11023" y="3934"/>
                    <a:pt x="10916" y="3550"/>
                  </a:cubicBezTo>
                  <a:cubicBezTo>
                    <a:pt x="10654" y="2661"/>
                    <a:pt x="10411" y="1782"/>
                    <a:pt x="10163" y="889"/>
                  </a:cubicBezTo>
                  <a:cubicBezTo>
                    <a:pt x="10119" y="753"/>
                    <a:pt x="10056" y="661"/>
                    <a:pt x="9901" y="613"/>
                  </a:cubicBezTo>
                  <a:cubicBezTo>
                    <a:pt x="9794" y="583"/>
                    <a:pt x="9687" y="520"/>
                    <a:pt x="9566" y="476"/>
                  </a:cubicBezTo>
                  <a:cubicBezTo>
                    <a:pt x="9549" y="469"/>
                    <a:pt x="9533" y="461"/>
                    <a:pt x="9518" y="461"/>
                  </a:cubicBezTo>
                  <a:cubicBezTo>
                    <a:pt x="9503" y="461"/>
                    <a:pt x="9488" y="469"/>
                    <a:pt x="9473" y="491"/>
                  </a:cubicBezTo>
                  <a:cubicBezTo>
                    <a:pt x="9363" y="520"/>
                    <a:pt x="9411" y="598"/>
                    <a:pt x="9425" y="675"/>
                  </a:cubicBezTo>
                  <a:cubicBezTo>
                    <a:pt x="9625" y="1399"/>
                    <a:pt x="9809" y="2122"/>
                    <a:pt x="10008" y="2845"/>
                  </a:cubicBezTo>
                  <a:cubicBezTo>
                    <a:pt x="10119" y="3229"/>
                    <a:pt x="10211" y="3628"/>
                    <a:pt x="10348" y="4011"/>
                  </a:cubicBezTo>
                  <a:cubicBezTo>
                    <a:pt x="10396" y="4166"/>
                    <a:pt x="10425" y="4321"/>
                    <a:pt x="10470" y="4473"/>
                  </a:cubicBezTo>
                  <a:cubicBezTo>
                    <a:pt x="10717" y="5336"/>
                    <a:pt x="10964" y="6181"/>
                    <a:pt x="11208" y="7041"/>
                  </a:cubicBezTo>
                  <a:cubicBezTo>
                    <a:pt x="11285" y="7273"/>
                    <a:pt x="11318" y="7502"/>
                    <a:pt x="11440" y="7702"/>
                  </a:cubicBezTo>
                  <a:cubicBezTo>
                    <a:pt x="11440" y="7794"/>
                    <a:pt x="11470" y="7886"/>
                    <a:pt x="11503" y="7964"/>
                  </a:cubicBezTo>
                  <a:cubicBezTo>
                    <a:pt x="11595" y="8226"/>
                    <a:pt x="11669" y="8473"/>
                    <a:pt x="11732" y="8731"/>
                  </a:cubicBezTo>
                  <a:cubicBezTo>
                    <a:pt x="11654" y="8624"/>
                    <a:pt x="11610" y="8502"/>
                    <a:pt x="11532" y="8395"/>
                  </a:cubicBezTo>
                  <a:cubicBezTo>
                    <a:pt x="11392" y="8163"/>
                    <a:pt x="11285" y="7919"/>
                    <a:pt x="11115" y="7702"/>
                  </a:cubicBezTo>
                  <a:cubicBezTo>
                    <a:pt x="11101" y="7657"/>
                    <a:pt x="11086" y="7609"/>
                    <a:pt x="11071" y="7565"/>
                  </a:cubicBezTo>
                  <a:cubicBezTo>
                    <a:pt x="10780" y="7089"/>
                    <a:pt x="10488" y="6609"/>
                    <a:pt x="10178" y="6133"/>
                  </a:cubicBezTo>
                  <a:cubicBezTo>
                    <a:pt x="9887" y="5657"/>
                    <a:pt x="9566" y="5196"/>
                    <a:pt x="9241" y="4735"/>
                  </a:cubicBezTo>
                  <a:cubicBezTo>
                    <a:pt x="9196" y="4657"/>
                    <a:pt x="9178" y="4580"/>
                    <a:pt x="9086" y="4550"/>
                  </a:cubicBezTo>
                  <a:cubicBezTo>
                    <a:pt x="9086" y="4521"/>
                    <a:pt x="9086" y="4487"/>
                    <a:pt x="9056" y="4458"/>
                  </a:cubicBezTo>
                  <a:cubicBezTo>
                    <a:pt x="8765" y="4059"/>
                    <a:pt x="8488" y="3628"/>
                    <a:pt x="8163" y="3259"/>
                  </a:cubicBezTo>
                  <a:cubicBezTo>
                    <a:pt x="8148" y="3229"/>
                    <a:pt x="8148" y="3196"/>
                    <a:pt x="8134" y="3181"/>
                  </a:cubicBezTo>
                  <a:cubicBezTo>
                    <a:pt x="7857" y="2827"/>
                    <a:pt x="7580" y="2491"/>
                    <a:pt x="7303" y="2151"/>
                  </a:cubicBezTo>
                  <a:cubicBezTo>
                    <a:pt x="7259" y="2089"/>
                    <a:pt x="7196" y="2074"/>
                    <a:pt x="7134" y="2074"/>
                  </a:cubicBezTo>
                  <a:cubicBezTo>
                    <a:pt x="6894" y="2074"/>
                    <a:pt x="6654" y="2110"/>
                    <a:pt x="6414" y="2110"/>
                  </a:cubicBezTo>
                  <a:cubicBezTo>
                    <a:pt x="6377" y="2110"/>
                    <a:pt x="6340" y="2109"/>
                    <a:pt x="6303" y="2107"/>
                  </a:cubicBezTo>
                  <a:lnTo>
                    <a:pt x="6303" y="2107"/>
                  </a:lnTo>
                  <a:cubicBezTo>
                    <a:pt x="6182" y="2199"/>
                    <a:pt x="6289" y="2258"/>
                    <a:pt x="6318" y="2336"/>
                  </a:cubicBezTo>
                  <a:cubicBezTo>
                    <a:pt x="6813" y="3030"/>
                    <a:pt x="7303" y="3705"/>
                    <a:pt x="7779" y="4395"/>
                  </a:cubicBezTo>
                  <a:cubicBezTo>
                    <a:pt x="7949" y="4628"/>
                    <a:pt x="8089" y="4875"/>
                    <a:pt x="8289" y="5074"/>
                  </a:cubicBezTo>
                  <a:cubicBezTo>
                    <a:pt x="8488" y="5428"/>
                    <a:pt x="8735" y="5749"/>
                    <a:pt x="8979" y="6074"/>
                  </a:cubicBezTo>
                  <a:cubicBezTo>
                    <a:pt x="9503" y="6827"/>
                    <a:pt x="10056" y="7580"/>
                    <a:pt x="10595" y="8318"/>
                  </a:cubicBezTo>
                  <a:cubicBezTo>
                    <a:pt x="10411" y="8288"/>
                    <a:pt x="10241" y="8255"/>
                    <a:pt x="10056" y="8226"/>
                  </a:cubicBezTo>
                  <a:cubicBezTo>
                    <a:pt x="9625" y="8148"/>
                    <a:pt x="9178" y="8133"/>
                    <a:pt x="8735" y="8085"/>
                  </a:cubicBezTo>
                  <a:lnTo>
                    <a:pt x="8551" y="8085"/>
                  </a:lnTo>
                  <a:cubicBezTo>
                    <a:pt x="8524" y="8088"/>
                    <a:pt x="8498" y="8089"/>
                    <a:pt x="8472" y="8089"/>
                  </a:cubicBezTo>
                  <a:cubicBezTo>
                    <a:pt x="8317" y="8089"/>
                    <a:pt x="8165" y="8054"/>
                    <a:pt x="8013" y="8054"/>
                  </a:cubicBezTo>
                  <a:cubicBezTo>
                    <a:pt x="7992" y="8054"/>
                    <a:pt x="7970" y="8054"/>
                    <a:pt x="7949" y="8056"/>
                  </a:cubicBezTo>
                  <a:cubicBezTo>
                    <a:pt x="7580" y="8085"/>
                    <a:pt x="7211" y="8119"/>
                    <a:pt x="6842" y="8148"/>
                  </a:cubicBezTo>
                  <a:cubicBezTo>
                    <a:pt x="6735" y="8148"/>
                    <a:pt x="6613" y="8163"/>
                    <a:pt x="6503" y="8178"/>
                  </a:cubicBezTo>
                  <a:cubicBezTo>
                    <a:pt x="6104" y="8255"/>
                    <a:pt x="5706" y="8318"/>
                    <a:pt x="5303" y="8410"/>
                  </a:cubicBezTo>
                  <a:cubicBezTo>
                    <a:pt x="5012" y="8488"/>
                    <a:pt x="4691" y="8517"/>
                    <a:pt x="4429" y="8687"/>
                  </a:cubicBezTo>
                  <a:cubicBezTo>
                    <a:pt x="3982" y="8978"/>
                    <a:pt x="3550" y="9285"/>
                    <a:pt x="3122" y="9595"/>
                  </a:cubicBezTo>
                  <a:cubicBezTo>
                    <a:pt x="2982" y="9702"/>
                    <a:pt x="2846" y="9809"/>
                    <a:pt x="2768" y="9964"/>
                  </a:cubicBezTo>
                  <a:cubicBezTo>
                    <a:pt x="2753" y="9993"/>
                    <a:pt x="2739" y="10008"/>
                    <a:pt x="2705" y="10023"/>
                  </a:cubicBezTo>
                  <a:cubicBezTo>
                    <a:pt x="2628" y="10085"/>
                    <a:pt x="2569" y="10148"/>
                    <a:pt x="2506" y="10240"/>
                  </a:cubicBezTo>
                  <a:cubicBezTo>
                    <a:pt x="2491" y="10270"/>
                    <a:pt x="2443" y="10270"/>
                    <a:pt x="2443" y="10318"/>
                  </a:cubicBezTo>
                  <a:cubicBezTo>
                    <a:pt x="2399" y="10362"/>
                    <a:pt x="2336" y="10392"/>
                    <a:pt x="2322" y="10469"/>
                  </a:cubicBezTo>
                  <a:cubicBezTo>
                    <a:pt x="2277" y="10469"/>
                    <a:pt x="2244" y="10502"/>
                    <a:pt x="2244" y="10561"/>
                  </a:cubicBezTo>
                  <a:cubicBezTo>
                    <a:pt x="2167" y="10624"/>
                    <a:pt x="2093" y="10668"/>
                    <a:pt x="2060" y="10761"/>
                  </a:cubicBezTo>
                  <a:cubicBezTo>
                    <a:pt x="2030" y="10761"/>
                    <a:pt x="2001" y="10794"/>
                    <a:pt x="1967" y="10823"/>
                  </a:cubicBezTo>
                  <a:cubicBezTo>
                    <a:pt x="1908" y="10901"/>
                    <a:pt x="1831" y="10993"/>
                    <a:pt x="1724" y="11100"/>
                  </a:cubicBezTo>
                  <a:cubicBezTo>
                    <a:pt x="2030" y="11038"/>
                    <a:pt x="2277" y="10978"/>
                    <a:pt x="2536" y="10945"/>
                  </a:cubicBezTo>
                  <a:cubicBezTo>
                    <a:pt x="2584" y="10964"/>
                    <a:pt x="2598" y="10993"/>
                    <a:pt x="2598" y="11038"/>
                  </a:cubicBezTo>
                  <a:cubicBezTo>
                    <a:pt x="2536" y="11178"/>
                    <a:pt x="2414" y="11270"/>
                    <a:pt x="2307" y="11392"/>
                  </a:cubicBezTo>
                  <a:cubicBezTo>
                    <a:pt x="2152" y="11591"/>
                    <a:pt x="1967" y="11761"/>
                    <a:pt x="1831" y="11979"/>
                  </a:cubicBezTo>
                  <a:cubicBezTo>
                    <a:pt x="1816" y="11979"/>
                    <a:pt x="1816" y="11993"/>
                    <a:pt x="1798" y="12008"/>
                  </a:cubicBezTo>
                  <a:cubicBezTo>
                    <a:pt x="1783" y="12008"/>
                    <a:pt x="1783" y="12023"/>
                    <a:pt x="1768" y="12038"/>
                  </a:cubicBezTo>
                  <a:lnTo>
                    <a:pt x="1768" y="12052"/>
                  </a:lnTo>
                  <a:cubicBezTo>
                    <a:pt x="1705" y="12071"/>
                    <a:pt x="1676" y="12100"/>
                    <a:pt x="1646" y="12145"/>
                  </a:cubicBezTo>
                  <a:cubicBezTo>
                    <a:pt x="1539" y="12300"/>
                    <a:pt x="1429" y="12421"/>
                    <a:pt x="1307" y="12547"/>
                  </a:cubicBezTo>
                  <a:cubicBezTo>
                    <a:pt x="1292" y="12562"/>
                    <a:pt x="1277" y="12576"/>
                    <a:pt x="1277" y="12591"/>
                  </a:cubicBezTo>
                  <a:cubicBezTo>
                    <a:pt x="1244" y="12591"/>
                    <a:pt x="1244" y="12591"/>
                    <a:pt x="1244" y="12624"/>
                  </a:cubicBezTo>
                  <a:cubicBezTo>
                    <a:pt x="1122" y="12624"/>
                    <a:pt x="1060" y="12717"/>
                    <a:pt x="986" y="12761"/>
                  </a:cubicBezTo>
                  <a:cubicBezTo>
                    <a:pt x="676" y="12993"/>
                    <a:pt x="355" y="13178"/>
                    <a:pt x="63" y="13421"/>
                  </a:cubicBezTo>
                  <a:cubicBezTo>
                    <a:pt x="45" y="13421"/>
                    <a:pt x="15" y="13436"/>
                    <a:pt x="0" y="13436"/>
                  </a:cubicBezTo>
                  <a:lnTo>
                    <a:pt x="0" y="13528"/>
                  </a:lnTo>
                  <a:lnTo>
                    <a:pt x="0" y="13776"/>
                  </a:lnTo>
                  <a:lnTo>
                    <a:pt x="0" y="13853"/>
                  </a:lnTo>
                  <a:lnTo>
                    <a:pt x="0" y="13931"/>
                  </a:lnTo>
                  <a:cubicBezTo>
                    <a:pt x="0" y="14130"/>
                    <a:pt x="0" y="14130"/>
                    <a:pt x="200" y="14130"/>
                  </a:cubicBezTo>
                  <a:lnTo>
                    <a:pt x="26740" y="14130"/>
                  </a:lnTo>
                  <a:lnTo>
                    <a:pt x="26740" y="13853"/>
                  </a:lnTo>
                  <a:lnTo>
                    <a:pt x="26740" y="13654"/>
                  </a:lnTo>
                  <a:lnTo>
                    <a:pt x="26740" y="13591"/>
                  </a:lnTo>
                  <a:lnTo>
                    <a:pt x="26740" y="13421"/>
                  </a:lnTo>
                  <a:lnTo>
                    <a:pt x="26725" y="13421"/>
                  </a:lnTo>
                  <a:cubicBezTo>
                    <a:pt x="26555" y="13314"/>
                    <a:pt x="26400" y="13159"/>
                    <a:pt x="26216" y="13086"/>
                  </a:cubicBezTo>
                  <a:cubicBezTo>
                    <a:pt x="26201" y="13086"/>
                    <a:pt x="26201" y="13067"/>
                    <a:pt x="26186" y="13067"/>
                  </a:cubicBezTo>
                  <a:cubicBezTo>
                    <a:pt x="26172" y="13052"/>
                    <a:pt x="26172" y="13038"/>
                    <a:pt x="26153" y="13038"/>
                  </a:cubicBezTo>
                  <a:cubicBezTo>
                    <a:pt x="26109" y="12975"/>
                    <a:pt x="26046" y="12931"/>
                    <a:pt x="25987" y="12916"/>
                  </a:cubicBezTo>
                  <a:cubicBezTo>
                    <a:pt x="25832" y="12683"/>
                    <a:pt x="25618" y="12514"/>
                    <a:pt x="25415" y="12329"/>
                  </a:cubicBezTo>
                  <a:cubicBezTo>
                    <a:pt x="25400" y="12314"/>
                    <a:pt x="25400" y="12300"/>
                    <a:pt x="25386" y="12300"/>
                  </a:cubicBezTo>
                  <a:cubicBezTo>
                    <a:pt x="25356" y="12237"/>
                    <a:pt x="25293" y="12207"/>
                    <a:pt x="25231" y="12193"/>
                  </a:cubicBezTo>
                  <a:cubicBezTo>
                    <a:pt x="24725" y="12052"/>
                    <a:pt x="24216" y="11901"/>
                    <a:pt x="23681" y="11824"/>
                  </a:cubicBezTo>
                  <a:lnTo>
                    <a:pt x="23681" y="11731"/>
                  </a:lnTo>
                  <a:cubicBezTo>
                    <a:pt x="24142" y="11794"/>
                    <a:pt x="24585" y="11886"/>
                    <a:pt x="25065" y="11979"/>
                  </a:cubicBezTo>
                  <a:cubicBezTo>
                    <a:pt x="25002" y="11868"/>
                    <a:pt x="24924" y="11868"/>
                    <a:pt x="24847" y="11853"/>
                  </a:cubicBezTo>
                  <a:cubicBezTo>
                    <a:pt x="24478" y="11776"/>
                    <a:pt x="24109" y="11761"/>
                    <a:pt x="23740" y="11654"/>
                  </a:cubicBezTo>
                  <a:cubicBezTo>
                    <a:pt x="23740" y="11610"/>
                    <a:pt x="23754" y="11547"/>
                    <a:pt x="23773" y="11499"/>
                  </a:cubicBezTo>
                  <a:cubicBezTo>
                    <a:pt x="24109" y="11576"/>
                    <a:pt x="24433" y="11639"/>
                    <a:pt x="24769" y="11717"/>
                  </a:cubicBezTo>
                  <a:cubicBezTo>
                    <a:pt x="24769" y="11702"/>
                    <a:pt x="24788" y="11669"/>
                    <a:pt x="24788" y="11654"/>
                  </a:cubicBezTo>
                  <a:cubicBezTo>
                    <a:pt x="24541" y="11562"/>
                    <a:pt x="24264" y="11532"/>
                    <a:pt x="24002" y="11469"/>
                  </a:cubicBezTo>
                  <a:cubicBezTo>
                    <a:pt x="23939" y="11377"/>
                    <a:pt x="23847" y="11333"/>
                    <a:pt x="23740" y="11285"/>
                  </a:cubicBezTo>
                  <a:cubicBezTo>
                    <a:pt x="23633" y="11255"/>
                    <a:pt x="23496" y="11300"/>
                    <a:pt x="23448" y="11148"/>
                  </a:cubicBezTo>
                  <a:lnTo>
                    <a:pt x="23448" y="11148"/>
                  </a:lnTo>
                  <a:cubicBezTo>
                    <a:pt x="23865" y="11222"/>
                    <a:pt x="24293" y="11270"/>
                    <a:pt x="24755" y="11392"/>
                  </a:cubicBezTo>
                  <a:cubicBezTo>
                    <a:pt x="24478" y="11085"/>
                    <a:pt x="24234" y="10823"/>
                    <a:pt x="23987" y="10547"/>
                  </a:cubicBezTo>
                  <a:cubicBezTo>
                    <a:pt x="23754" y="10299"/>
                    <a:pt x="23526" y="10056"/>
                    <a:pt x="23293" y="9809"/>
                  </a:cubicBezTo>
                  <a:cubicBezTo>
                    <a:pt x="23230" y="9717"/>
                    <a:pt x="23174" y="9668"/>
                    <a:pt x="23083" y="9668"/>
                  </a:cubicBezTo>
                  <a:cubicBezTo>
                    <a:pt x="23068" y="9668"/>
                    <a:pt x="23052" y="9670"/>
                    <a:pt x="23035" y="9672"/>
                  </a:cubicBezTo>
                  <a:lnTo>
                    <a:pt x="23035" y="9561"/>
                  </a:lnTo>
                  <a:lnTo>
                    <a:pt x="23293" y="9561"/>
                  </a:lnTo>
                  <a:cubicBezTo>
                    <a:pt x="23453" y="9561"/>
                    <a:pt x="23602" y="9597"/>
                    <a:pt x="23759" y="9597"/>
                  </a:cubicBezTo>
                  <a:cubicBezTo>
                    <a:pt x="23783" y="9597"/>
                    <a:pt x="23807" y="9597"/>
                    <a:pt x="23832" y="9595"/>
                  </a:cubicBezTo>
                  <a:cubicBezTo>
                    <a:pt x="24064" y="9609"/>
                    <a:pt x="24308" y="9624"/>
                    <a:pt x="24555" y="9639"/>
                  </a:cubicBezTo>
                  <a:cubicBezTo>
                    <a:pt x="24572" y="9639"/>
                    <a:pt x="24601" y="9650"/>
                    <a:pt x="24624" y="9650"/>
                  </a:cubicBezTo>
                  <a:cubicBezTo>
                    <a:pt x="24641" y="9650"/>
                    <a:pt x="24656" y="9644"/>
                    <a:pt x="24662" y="9624"/>
                  </a:cubicBezTo>
                  <a:cubicBezTo>
                    <a:pt x="24677" y="9580"/>
                    <a:pt x="24633" y="9547"/>
                    <a:pt x="24603" y="9517"/>
                  </a:cubicBezTo>
                  <a:cubicBezTo>
                    <a:pt x="24386" y="9318"/>
                    <a:pt x="24171" y="9100"/>
                    <a:pt x="23957" y="8901"/>
                  </a:cubicBezTo>
                  <a:cubicBezTo>
                    <a:pt x="23710" y="8672"/>
                    <a:pt x="23463" y="8440"/>
                    <a:pt x="23201" y="8211"/>
                  </a:cubicBezTo>
                  <a:cubicBezTo>
                    <a:pt x="23127" y="8071"/>
                    <a:pt x="22972" y="8012"/>
                    <a:pt x="22880" y="7886"/>
                  </a:cubicBezTo>
                  <a:cubicBezTo>
                    <a:pt x="22826" y="7822"/>
                    <a:pt x="22765" y="7788"/>
                    <a:pt x="22693" y="7788"/>
                  </a:cubicBezTo>
                  <a:cubicBezTo>
                    <a:pt x="22660" y="7788"/>
                    <a:pt x="22626" y="7795"/>
                    <a:pt x="22588" y="7809"/>
                  </a:cubicBezTo>
                  <a:cubicBezTo>
                    <a:pt x="22540" y="7809"/>
                    <a:pt x="22511" y="7809"/>
                    <a:pt x="22463" y="7827"/>
                  </a:cubicBezTo>
                  <a:cubicBezTo>
                    <a:pt x="22389" y="7842"/>
                    <a:pt x="22312" y="7857"/>
                    <a:pt x="22234" y="7871"/>
                  </a:cubicBezTo>
                  <a:lnTo>
                    <a:pt x="22234" y="7794"/>
                  </a:lnTo>
                  <a:cubicBezTo>
                    <a:pt x="22817" y="7672"/>
                    <a:pt x="23404" y="7565"/>
                    <a:pt x="23987" y="7440"/>
                  </a:cubicBezTo>
                  <a:cubicBezTo>
                    <a:pt x="23987" y="7395"/>
                    <a:pt x="23957" y="7381"/>
                    <a:pt x="23924" y="7366"/>
                  </a:cubicBezTo>
                  <a:cubicBezTo>
                    <a:pt x="23433" y="7089"/>
                    <a:pt x="22943" y="6812"/>
                    <a:pt x="22448" y="6517"/>
                  </a:cubicBezTo>
                  <a:cubicBezTo>
                    <a:pt x="22245" y="6411"/>
                    <a:pt x="22061" y="6303"/>
                    <a:pt x="21831" y="6303"/>
                  </a:cubicBezTo>
                  <a:cubicBezTo>
                    <a:pt x="21764" y="6303"/>
                    <a:pt x="21694" y="6312"/>
                    <a:pt x="21618" y="6332"/>
                  </a:cubicBezTo>
                  <a:cubicBezTo>
                    <a:pt x="21098" y="6473"/>
                    <a:pt x="20573" y="6565"/>
                    <a:pt x="20049" y="6687"/>
                  </a:cubicBezTo>
                  <a:cubicBezTo>
                    <a:pt x="19297" y="6871"/>
                    <a:pt x="18544" y="7041"/>
                    <a:pt x="17821" y="7318"/>
                  </a:cubicBezTo>
                  <a:cubicBezTo>
                    <a:pt x="17452" y="7458"/>
                    <a:pt x="17083" y="7580"/>
                    <a:pt x="16743" y="7794"/>
                  </a:cubicBezTo>
                  <a:cubicBezTo>
                    <a:pt x="16559" y="7857"/>
                    <a:pt x="16392" y="7949"/>
                    <a:pt x="16252" y="8085"/>
                  </a:cubicBezTo>
                  <a:cubicBezTo>
                    <a:pt x="16116" y="8119"/>
                    <a:pt x="16023" y="8196"/>
                    <a:pt x="15931" y="8288"/>
                  </a:cubicBezTo>
                  <a:cubicBezTo>
                    <a:pt x="15761" y="8362"/>
                    <a:pt x="15636" y="8473"/>
                    <a:pt x="15514" y="8580"/>
                  </a:cubicBezTo>
                  <a:cubicBezTo>
                    <a:pt x="15344" y="8672"/>
                    <a:pt x="15223" y="8823"/>
                    <a:pt x="15068" y="8949"/>
                  </a:cubicBezTo>
                  <a:cubicBezTo>
                    <a:pt x="15009" y="8871"/>
                    <a:pt x="15082" y="8842"/>
                    <a:pt x="15116" y="8809"/>
                  </a:cubicBezTo>
                  <a:cubicBezTo>
                    <a:pt x="15344" y="8502"/>
                    <a:pt x="15577" y="8196"/>
                    <a:pt x="15806" y="7871"/>
                  </a:cubicBezTo>
                  <a:cubicBezTo>
                    <a:pt x="16082" y="7580"/>
                    <a:pt x="16359" y="7288"/>
                    <a:pt x="16636" y="6997"/>
                  </a:cubicBezTo>
                  <a:cubicBezTo>
                    <a:pt x="16669" y="6964"/>
                    <a:pt x="16699" y="6949"/>
                    <a:pt x="16714" y="6919"/>
                  </a:cubicBezTo>
                  <a:cubicBezTo>
                    <a:pt x="17437" y="6211"/>
                    <a:pt x="18127" y="5502"/>
                    <a:pt x="18865" y="4812"/>
                  </a:cubicBezTo>
                  <a:cubicBezTo>
                    <a:pt x="18942" y="4735"/>
                    <a:pt x="19083" y="4690"/>
                    <a:pt x="19112" y="4580"/>
                  </a:cubicBezTo>
                  <a:cubicBezTo>
                    <a:pt x="19160" y="4443"/>
                    <a:pt x="19267" y="4351"/>
                    <a:pt x="19359" y="4273"/>
                  </a:cubicBezTo>
                  <a:cubicBezTo>
                    <a:pt x="19481" y="4137"/>
                    <a:pt x="19636" y="4011"/>
                    <a:pt x="19773" y="3875"/>
                  </a:cubicBezTo>
                  <a:cubicBezTo>
                    <a:pt x="20020" y="3642"/>
                    <a:pt x="20267" y="3414"/>
                    <a:pt x="20511" y="3196"/>
                  </a:cubicBezTo>
                  <a:cubicBezTo>
                    <a:pt x="20972" y="2783"/>
                    <a:pt x="21433" y="2384"/>
                    <a:pt x="21880" y="1967"/>
                  </a:cubicBezTo>
                  <a:cubicBezTo>
                    <a:pt x="21957" y="1904"/>
                    <a:pt x="21928" y="1889"/>
                    <a:pt x="21865" y="1860"/>
                  </a:cubicBezTo>
                  <a:cubicBezTo>
                    <a:pt x="21725" y="1812"/>
                    <a:pt x="21588" y="1768"/>
                    <a:pt x="21448" y="1690"/>
                  </a:cubicBezTo>
                  <a:cubicBezTo>
                    <a:pt x="21422" y="1680"/>
                    <a:pt x="21399" y="1675"/>
                    <a:pt x="21378" y="1675"/>
                  </a:cubicBezTo>
                  <a:cubicBezTo>
                    <a:pt x="21338" y="1675"/>
                    <a:pt x="21304" y="1691"/>
                    <a:pt x="21264" y="1720"/>
                  </a:cubicBezTo>
                  <a:cubicBezTo>
                    <a:pt x="20836" y="2089"/>
                    <a:pt x="20419" y="2443"/>
                    <a:pt x="19972" y="2812"/>
                  </a:cubicBezTo>
                  <a:cubicBezTo>
                    <a:pt x="19326" y="3351"/>
                    <a:pt x="18699" y="3919"/>
                    <a:pt x="18053" y="4487"/>
                  </a:cubicBezTo>
                  <a:cubicBezTo>
                    <a:pt x="17913" y="4613"/>
                    <a:pt x="17791" y="4735"/>
                    <a:pt x="17651" y="4875"/>
                  </a:cubicBezTo>
                  <a:cubicBezTo>
                    <a:pt x="17359" y="5133"/>
                    <a:pt x="17038" y="5395"/>
                    <a:pt x="16776" y="5705"/>
                  </a:cubicBezTo>
                  <a:cubicBezTo>
                    <a:pt x="16544" y="5856"/>
                    <a:pt x="16359" y="6074"/>
                    <a:pt x="16160" y="6273"/>
                  </a:cubicBezTo>
                  <a:cubicBezTo>
                    <a:pt x="15806" y="6642"/>
                    <a:pt x="15470" y="7041"/>
                    <a:pt x="15160" y="7473"/>
                  </a:cubicBezTo>
                  <a:cubicBezTo>
                    <a:pt x="15130" y="7502"/>
                    <a:pt x="15116" y="7550"/>
                    <a:pt x="15038" y="7580"/>
                  </a:cubicBezTo>
                  <a:cubicBezTo>
                    <a:pt x="15053" y="7440"/>
                    <a:pt x="15145" y="7366"/>
                    <a:pt x="15160" y="7255"/>
                  </a:cubicBezTo>
                  <a:cubicBezTo>
                    <a:pt x="15315" y="6919"/>
                    <a:pt x="15470" y="6565"/>
                    <a:pt x="15621" y="6225"/>
                  </a:cubicBezTo>
                  <a:cubicBezTo>
                    <a:pt x="15776" y="5963"/>
                    <a:pt x="15913" y="5687"/>
                    <a:pt x="16053" y="5428"/>
                  </a:cubicBezTo>
                  <a:cubicBezTo>
                    <a:pt x="16451" y="4642"/>
                    <a:pt x="17020" y="3952"/>
                    <a:pt x="17466" y="3181"/>
                  </a:cubicBezTo>
                  <a:cubicBezTo>
                    <a:pt x="17743" y="2690"/>
                    <a:pt x="18145" y="2244"/>
                    <a:pt x="18514" y="1797"/>
                  </a:cubicBezTo>
                  <a:cubicBezTo>
                    <a:pt x="18865" y="1384"/>
                    <a:pt x="19219" y="952"/>
                    <a:pt x="19588" y="554"/>
                  </a:cubicBezTo>
                  <a:cubicBezTo>
                    <a:pt x="19603" y="520"/>
                    <a:pt x="19636" y="506"/>
                    <a:pt x="19621" y="491"/>
                  </a:cubicBezTo>
                  <a:cubicBezTo>
                    <a:pt x="19621" y="464"/>
                    <a:pt x="19604" y="459"/>
                    <a:pt x="19587" y="459"/>
                  </a:cubicBezTo>
                  <a:cubicBezTo>
                    <a:pt x="19576" y="459"/>
                    <a:pt x="19565" y="461"/>
                    <a:pt x="19559" y="461"/>
                  </a:cubicBezTo>
                  <a:cubicBezTo>
                    <a:pt x="19326" y="461"/>
                    <a:pt x="19097" y="476"/>
                    <a:pt x="18865" y="491"/>
                  </a:cubicBezTo>
                  <a:cubicBezTo>
                    <a:pt x="18806" y="506"/>
                    <a:pt x="18743" y="506"/>
                    <a:pt x="18699" y="568"/>
                  </a:cubicBezTo>
                  <a:cubicBezTo>
                    <a:pt x="18481" y="797"/>
                    <a:pt x="18282" y="1030"/>
                    <a:pt x="18068" y="1258"/>
                  </a:cubicBezTo>
                  <a:cubicBezTo>
                    <a:pt x="17883" y="1461"/>
                    <a:pt x="17728" y="1690"/>
                    <a:pt x="17514" y="1875"/>
                  </a:cubicBezTo>
                  <a:cubicBezTo>
                    <a:pt x="17514" y="1845"/>
                    <a:pt x="17500" y="1812"/>
                    <a:pt x="17481" y="1782"/>
                  </a:cubicBezTo>
                  <a:cubicBezTo>
                    <a:pt x="17651" y="1443"/>
                    <a:pt x="17869" y="1137"/>
                    <a:pt x="18053" y="830"/>
                  </a:cubicBezTo>
                  <a:cubicBezTo>
                    <a:pt x="18160" y="631"/>
                    <a:pt x="18282" y="428"/>
                    <a:pt x="18422" y="214"/>
                  </a:cubicBezTo>
                  <a:lnTo>
                    <a:pt x="18422" y="214"/>
                  </a:lnTo>
                  <a:cubicBezTo>
                    <a:pt x="18020" y="336"/>
                    <a:pt x="17666" y="461"/>
                    <a:pt x="17297" y="568"/>
                  </a:cubicBezTo>
                  <a:cubicBezTo>
                    <a:pt x="17175" y="613"/>
                    <a:pt x="17083" y="690"/>
                    <a:pt x="17020" y="797"/>
                  </a:cubicBezTo>
                  <a:cubicBezTo>
                    <a:pt x="16728" y="1306"/>
                    <a:pt x="16422" y="1797"/>
                    <a:pt x="16145" y="2306"/>
                  </a:cubicBezTo>
                  <a:cubicBezTo>
                    <a:pt x="16053" y="2443"/>
                    <a:pt x="15946" y="2583"/>
                    <a:pt x="15931" y="2753"/>
                  </a:cubicBezTo>
                  <a:cubicBezTo>
                    <a:pt x="15806" y="2860"/>
                    <a:pt x="15761" y="3011"/>
                    <a:pt x="15684" y="3152"/>
                  </a:cubicBezTo>
                  <a:cubicBezTo>
                    <a:pt x="15392" y="3720"/>
                    <a:pt x="15116" y="4288"/>
                    <a:pt x="14868" y="4875"/>
                  </a:cubicBezTo>
                  <a:cubicBezTo>
                    <a:pt x="14378" y="6011"/>
                    <a:pt x="13975" y="7181"/>
                    <a:pt x="13654" y="8381"/>
                  </a:cubicBezTo>
                  <a:cubicBezTo>
                    <a:pt x="13562" y="8750"/>
                    <a:pt x="13455" y="9100"/>
                    <a:pt x="13392" y="9469"/>
                  </a:cubicBezTo>
                  <a:cubicBezTo>
                    <a:pt x="13271" y="9240"/>
                    <a:pt x="13330" y="8993"/>
                    <a:pt x="13300" y="8764"/>
                  </a:cubicBezTo>
                  <a:cubicBezTo>
                    <a:pt x="13271" y="8395"/>
                    <a:pt x="13256" y="8012"/>
                    <a:pt x="13208" y="7643"/>
                  </a:cubicBezTo>
                  <a:lnTo>
                    <a:pt x="13208" y="7366"/>
                  </a:lnTo>
                  <a:cubicBezTo>
                    <a:pt x="13178" y="6949"/>
                    <a:pt x="13130" y="6535"/>
                    <a:pt x="13101" y="6118"/>
                  </a:cubicBezTo>
                  <a:cubicBezTo>
                    <a:pt x="13071" y="5890"/>
                    <a:pt x="13038" y="5672"/>
                    <a:pt x="13009" y="5443"/>
                  </a:cubicBezTo>
                  <a:cubicBezTo>
                    <a:pt x="12979" y="5181"/>
                    <a:pt x="12946" y="4934"/>
                    <a:pt x="12916" y="4672"/>
                  </a:cubicBezTo>
                  <a:cubicBezTo>
                    <a:pt x="12854" y="4211"/>
                    <a:pt x="12776" y="3749"/>
                    <a:pt x="12717" y="3307"/>
                  </a:cubicBezTo>
                  <a:cubicBezTo>
                    <a:pt x="12610" y="2753"/>
                    <a:pt x="12532" y="2181"/>
                    <a:pt x="12392" y="1646"/>
                  </a:cubicBezTo>
                  <a:cubicBezTo>
                    <a:pt x="12363" y="1520"/>
                    <a:pt x="12300" y="1461"/>
                    <a:pt x="12208" y="1399"/>
                  </a:cubicBezTo>
                  <a:cubicBezTo>
                    <a:pt x="12101" y="937"/>
                    <a:pt x="12008" y="461"/>
                    <a:pt x="11901"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57" name="Google Shape;857;p73"/>
            <p:cNvPicPr preferRelativeResize="0"/>
            <p:nvPr/>
          </p:nvPicPr>
          <p:blipFill>
            <a:blip r:embed="rId6">
              <a:alphaModFix/>
            </a:blip>
            <a:stretch>
              <a:fillRect/>
            </a:stretch>
          </p:blipFill>
          <p:spPr>
            <a:xfrm>
              <a:off x="10210275" y="1695211"/>
              <a:ext cx="4020450" cy="2156665"/>
            </a:xfrm>
            <a:prstGeom prst="rect">
              <a:avLst/>
            </a:prstGeom>
            <a:noFill/>
            <a:ln>
              <a:noFill/>
            </a:ln>
          </p:spPr>
        </p:pic>
      </p:grpSp>
      <p:grpSp>
        <p:nvGrpSpPr>
          <p:cNvPr id="858" name="Google Shape;858;p73"/>
          <p:cNvGrpSpPr/>
          <p:nvPr/>
        </p:nvGrpSpPr>
        <p:grpSpPr>
          <a:xfrm>
            <a:off x="4148014" y="1772275"/>
            <a:ext cx="1792176" cy="480702"/>
            <a:chOff x="-14931488" y="-3128976"/>
            <a:chExt cx="5930429" cy="1590675"/>
          </a:xfrm>
        </p:grpSpPr>
        <p:sp>
          <p:nvSpPr>
            <p:cNvPr id="859" name="Google Shape;859;p73"/>
            <p:cNvSpPr/>
            <p:nvPr/>
          </p:nvSpPr>
          <p:spPr>
            <a:xfrm>
              <a:off x="-14931488" y="-3128976"/>
              <a:ext cx="5930429" cy="1590674"/>
            </a:xfrm>
            <a:custGeom>
              <a:rect b="b" l="l" r="r" t="t"/>
              <a:pathLst>
                <a:path extrusionOk="0" h="4871" w="18161">
                  <a:moveTo>
                    <a:pt x="137" y="0"/>
                  </a:moveTo>
                  <a:cubicBezTo>
                    <a:pt x="0" y="0"/>
                    <a:pt x="107" y="107"/>
                    <a:pt x="78" y="151"/>
                  </a:cubicBezTo>
                  <a:lnTo>
                    <a:pt x="78" y="292"/>
                  </a:lnTo>
                  <a:cubicBezTo>
                    <a:pt x="145" y="388"/>
                    <a:pt x="226" y="449"/>
                    <a:pt x="345" y="449"/>
                  </a:cubicBezTo>
                  <a:cubicBezTo>
                    <a:pt x="357" y="449"/>
                    <a:pt x="371" y="448"/>
                    <a:pt x="384" y="447"/>
                  </a:cubicBezTo>
                  <a:cubicBezTo>
                    <a:pt x="399" y="440"/>
                    <a:pt x="416" y="438"/>
                    <a:pt x="433" y="438"/>
                  </a:cubicBezTo>
                  <a:cubicBezTo>
                    <a:pt x="469" y="438"/>
                    <a:pt x="507" y="447"/>
                    <a:pt x="539" y="447"/>
                  </a:cubicBezTo>
                  <a:cubicBezTo>
                    <a:pt x="554" y="598"/>
                    <a:pt x="569" y="753"/>
                    <a:pt x="598" y="908"/>
                  </a:cubicBezTo>
                  <a:lnTo>
                    <a:pt x="598" y="937"/>
                  </a:lnTo>
                  <a:cubicBezTo>
                    <a:pt x="613" y="967"/>
                    <a:pt x="613" y="1015"/>
                    <a:pt x="613" y="1044"/>
                  </a:cubicBezTo>
                  <a:cubicBezTo>
                    <a:pt x="583" y="1214"/>
                    <a:pt x="646" y="1384"/>
                    <a:pt x="631" y="1554"/>
                  </a:cubicBezTo>
                  <a:lnTo>
                    <a:pt x="631" y="1583"/>
                  </a:lnTo>
                  <a:lnTo>
                    <a:pt x="631" y="1782"/>
                  </a:lnTo>
                  <a:cubicBezTo>
                    <a:pt x="646" y="1797"/>
                    <a:pt x="646" y="1812"/>
                    <a:pt x="646" y="1812"/>
                  </a:cubicBezTo>
                  <a:lnTo>
                    <a:pt x="646" y="2458"/>
                  </a:lnTo>
                  <a:lnTo>
                    <a:pt x="646" y="2520"/>
                  </a:lnTo>
                  <a:lnTo>
                    <a:pt x="646" y="2782"/>
                  </a:lnTo>
                  <a:lnTo>
                    <a:pt x="646" y="2812"/>
                  </a:lnTo>
                  <a:cubicBezTo>
                    <a:pt x="646" y="2967"/>
                    <a:pt x="631" y="3122"/>
                    <a:pt x="631" y="3273"/>
                  </a:cubicBezTo>
                  <a:lnTo>
                    <a:pt x="631" y="3336"/>
                  </a:lnTo>
                  <a:lnTo>
                    <a:pt x="631" y="3428"/>
                  </a:lnTo>
                  <a:lnTo>
                    <a:pt x="631" y="3458"/>
                  </a:lnTo>
                  <a:cubicBezTo>
                    <a:pt x="569" y="3550"/>
                    <a:pt x="613" y="3657"/>
                    <a:pt x="613" y="3768"/>
                  </a:cubicBezTo>
                  <a:lnTo>
                    <a:pt x="613" y="3812"/>
                  </a:lnTo>
                  <a:cubicBezTo>
                    <a:pt x="583" y="3934"/>
                    <a:pt x="569" y="4059"/>
                    <a:pt x="569" y="4181"/>
                  </a:cubicBezTo>
                  <a:cubicBezTo>
                    <a:pt x="583" y="4196"/>
                    <a:pt x="583" y="4211"/>
                    <a:pt x="598" y="4229"/>
                  </a:cubicBezTo>
                  <a:cubicBezTo>
                    <a:pt x="521" y="4273"/>
                    <a:pt x="539" y="4366"/>
                    <a:pt x="506" y="4443"/>
                  </a:cubicBezTo>
                  <a:cubicBezTo>
                    <a:pt x="467" y="4443"/>
                    <a:pt x="419" y="4450"/>
                    <a:pt x="369" y="4450"/>
                  </a:cubicBezTo>
                  <a:cubicBezTo>
                    <a:pt x="344" y="4450"/>
                    <a:pt x="318" y="4448"/>
                    <a:pt x="292" y="4443"/>
                  </a:cubicBezTo>
                  <a:cubicBezTo>
                    <a:pt x="200" y="4443"/>
                    <a:pt x="137" y="4458"/>
                    <a:pt x="78" y="4535"/>
                  </a:cubicBezTo>
                  <a:lnTo>
                    <a:pt x="78" y="4657"/>
                  </a:lnTo>
                  <a:lnTo>
                    <a:pt x="78" y="4764"/>
                  </a:lnTo>
                  <a:cubicBezTo>
                    <a:pt x="122" y="4856"/>
                    <a:pt x="200" y="4856"/>
                    <a:pt x="292" y="4856"/>
                  </a:cubicBezTo>
                  <a:lnTo>
                    <a:pt x="17452" y="4856"/>
                  </a:lnTo>
                  <a:cubicBezTo>
                    <a:pt x="17544" y="4866"/>
                    <a:pt x="17636" y="4870"/>
                    <a:pt x="17728" y="4870"/>
                  </a:cubicBezTo>
                  <a:cubicBezTo>
                    <a:pt x="17821" y="4870"/>
                    <a:pt x="17913" y="4866"/>
                    <a:pt x="18005" y="4856"/>
                  </a:cubicBezTo>
                  <a:lnTo>
                    <a:pt x="18035" y="4856"/>
                  </a:lnTo>
                  <a:cubicBezTo>
                    <a:pt x="18160" y="4749"/>
                    <a:pt x="18112" y="4628"/>
                    <a:pt x="18097" y="4521"/>
                  </a:cubicBezTo>
                  <a:cubicBezTo>
                    <a:pt x="18079" y="4454"/>
                    <a:pt x="18028" y="4446"/>
                    <a:pt x="17979" y="4446"/>
                  </a:cubicBezTo>
                  <a:cubicBezTo>
                    <a:pt x="17964" y="4446"/>
                    <a:pt x="17950" y="4447"/>
                    <a:pt x="17936" y="4447"/>
                  </a:cubicBezTo>
                  <a:cubicBezTo>
                    <a:pt x="17922" y="4447"/>
                    <a:pt x="17909" y="4446"/>
                    <a:pt x="17898" y="4443"/>
                  </a:cubicBezTo>
                  <a:lnTo>
                    <a:pt x="17806" y="4443"/>
                  </a:lnTo>
                  <a:cubicBezTo>
                    <a:pt x="17791" y="4380"/>
                    <a:pt x="17773" y="4303"/>
                    <a:pt x="17773" y="4244"/>
                  </a:cubicBezTo>
                  <a:cubicBezTo>
                    <a:pt x="17773" y="4211"/>
                    <a:pt x="17758" y="4196"/>
                    <a:pt x="17743" y="4181"/>
                  </a:cubicBezTo>
                  <a:lnTo>
                    <a:pt x="17743" y="4074"/>
                  </a:lnTo>
                  <a:cubicBezTo>
                    <a:pt x="17728" y="4045"/>
                    <a:pt x="17728" y="4026"/>
                    <a:pt x="17714" y="4011"/>
                  </a:cubicBezTo>
                  <a:lnTo>
                    <a:pt x="17714" y="3797"/>
                  </a:lnTo>
                  <a:cubicBezTo>
                    <a:pt x="17699" y="3797"/>
                    <a:pt x="17699" y="3783"/>
                    <a:pt x="17680" y="3783"/>
                  </a:cubicBezTo>
                  <a:lnTo>
                    <a:pt x="17680" y="3491"/>
                  </a:lnTo>
                  <a:lnTo>
                    <a:pt x="17680" y="3428"/>
                  </a:lnTo>
                  <a:lnTo>
                    <a:pt x="17680" y="3336"/>
                  </a:lnTo>
                  <a:lnTo>
                    <a:pt x="17680" y="3273"/>
                  </a:lnTo>
                  <a:cubicBezTo>
                    <a:pt x="17666" y="3214"/>
                    <a:pt x="17666" y="3166"/>
                    <a:pt x="17651" y="3104"/>
                  </a:cubicBezTo>
                  <a:lnTo>
                    <a:pt x="17651" y="3044"/>
                  </a:lnTo>
                  <a:lnTo>
                    <a:pt x="17651" y="2627"/>
                  </a:lnTo>
                  <a:lnTo>
                    <a:pt x="17651" y="2598"/>
                  </a:lnTo>
                  <a:lnTo>
                    <a:pt x="17651" y="2520"/>
                  </a:lnTo>
                  <a:lnTo>
                    <a:pt x="17651" y="2458"/>
                  </a:lnTo>
                  <a:lnTo>
                    <a:pt x="17651" y="2107"/>
                  </a:lnTo>
                  <a:cubicBezTo>
                    <a:pt x="17651" y="2015"/>
                    <a:pt x="17666" y="1904"/>
                    <a:pt x="17680" y="1812"/>
                  </a:cubicBezTo>
                  <a:lnTo>
                    <a:pt x="17680" y="1782"/>
                  </a:lnTo>
                  <a:lnTo>
                    <a:pt x="17680" y="1321"/>
                  </a:lnTo>
                  <a:cubicBezTo>
                    <a:pt x="17714" y="1306"/>
                    <a:pt x="17714" y="1277"/>
                    <a:pt x="17714" y="1258"/>
                  </a:cubicBezTo>
                  <a:lnTo>
                    <a:pt x="17714" y="1074"/>
                  </a:lnTo>
                  <a:cubicBezTo>
                    <a:pt x="17728" y="1059"/>
                    <a:pt x="17728" y="1044"/>
                    <a:pt x="17743" y="1030"/>
                  </a:cubicBezTo>
                  <a:lnTo>
                    <a:pt x="17743" y="937"/>
                  </a:lnTo>
                  <a:cubicBezTo>
                    <a:pt x="17714" y="830"/>
                    <a:pt x="17821" y="723"/>
                    <a:pt x="17743" y="613"/>
                  </a:cubicBezTo>
                  <a:lnTo>
                    <a:pt x="17743" y="583"/>
                  </a:lnTo>
                  <a:cubicBezTo>
                    <a:pt x="17791" y="554"/>
                    <a:pt x="17806" y="491"/>
                    <a:pt x="17806" y="428"/>
                  </a:cubicBezTo>
                  <a:lnTo>
                    <a:pt x="17806" y="413"/>
                  </a:lnTo>
                  <a:lnTo>
                    <a:pt x="17865" y="413"/>
                  </a:lnTo>
                  <a:cubicBezTo>
                    <a:pt x="17895" y="418"/>
                    <a:pt x="17927" y="423"/>
                    <a:pt x="17957" y="423"/>
                  </a:cubicBezTo>
                  <a:cubicBezTo>
                    <a:pt x="18020" y="423"/>
                    <a:pt x="18077" y="401"/>
                    <a:pt x="18097" y="306"/>
                  </a:cubicBezTo>
                  <a:cubicBezTo>
                    <a:pt x="18112" y="199"/>
                    <a:pt x="18142" y="78"/>
                    <a:pt x="17990" y="15"/>
                  </a:cubicBezTo>
                  <a:cubicBezTo>
                    <a:pt x="17990" y="15"/>
                    <a:pt x="17990" y="0"/>
                    <a:pt x="17976"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60" name="Google Shape;860;p73"/>
            <p:cNvPicPr preferRelativeResize="0"/>
            <p:nvPr/>
          </p:nvPicPr>
          <p:blipFill>
            <a:blip r:embed="rId7">
              <a:alphaModFix/>
            </a:blip>
            <a:stretch>
              <a:fillRect/>
            </a:stretch>
          </p:blipFill>
          <p:spPr>
            <a:xfrm>
              <a:off x="-14885686" y="-3128976"/>
              <a:ext cx="5838825" cy="1590675"/>
            </a:xfrm>
            <a:prstGeom prst="rect">
              <a:avLst/>
            </a:prstGeom>
            <a:noFill/>
            <a:ln>
              <a:noFill/>
            </a:ln>
          </p:spPr>
        </p:pic>
      </p:grpSp>
      <p:grpSp>
        <p:nvGrpSpPr>
          <p:cNvPr id="861" name="Google Shape;861;p73"/>
          <p:cNvGrpSpPr/>
          <p:nvPr/>
        </p:nvGrpSpPr>
        <p:grpSpPr>
          <a:xfrm>
            <a:off x="6454017" y="1360014"/>
            <a:ext cx="1547214" cy="1138546"/>
            <a:chOff x="2030196" y="1692138"/>
            <a:chExt cx="6575496" cy="4838701"/>
          </a:xfrm>
        </p:grpSpPr>
        <p:sp>
          <p:nvSpPr>
            <p:cNvPr id="862" name="Google Shape;862;p73"/>
            <p:cNvSpPr/>
            <p:nvPr/>
          </p:nvSpPr>
          <p:spPr>
            <a:xfrm>
              <a:off x="2030196" y="1696288"/>
              <a:ext cx="6575496" cy="4830401"/>
            </a:xfrm>
            <a:custGeom>
              <a:rect b="b" l="l" r="r" t="t"/>
              <a:pathLst>
                <a:path extrusionOk="0" h="17621" w="23987">
                  <a:moveTo>
                    <a:pt x="22617" y="7566"/>
                  </a:moveTo>
                  <a:cubicBezTo>
                    <a:pt x="22618" y="7595"/>
                    <a:pt x="22633" y="7624"/>
                    <a:pt x="22680" y="7624"/>
                  </a:cubicBezTo>
                  <a:lnTo>
                    <a:pt x="22680" y="8303"/>
                  </a:lnTo>
                  <a:cubicBezTo>
                    <a:pt x="22680" y="8071"/>
                    <a:pt x="22680" y="7857"/>
                    <a:pt x="22662" y="7624"/>
                  </a:cubicBezTo>
                  <a:cubicBezTo>
                    <a:pt x="22632" y="7624"/>
                    <a:pt x="22618" y="7595"/>
                    <a:pt x="22617" y="7566"/>
                  </a:cubicBezTo>
                  <a:close/>
                  <a:moveTo>
                    <a:pt x="11038" y="16174"/>
                  </a:moveTo>
                  <a:lnTo>
                    <a:pt x="11038" y="16281"/>
                  </a:lnTo>
                  <a:cubicBezTo>
                    <a:pt x="11038" y="16344"/>
                    <a:pt x="11056" y="16407"/>
                    <a:pt x="11071" y="16451"/>
                  </a:cubicBezTo>
                  <a:cubicBezTo>
                    <a:pt x="11056" y="16407"/>
                    <a:pt x="11038" y="16344"/>
                    <a:pt x="11023" y="16281"/>
                  </a:cubicBezTo>
                  <a:cubicBezTo>
                    <a:pt x="11038" y="16252"/>
                    <a:pt x="11038" y="16204"/>
                    <a:pt x="11038" y="16174"/>
                  </a:cubicBezTo>
                  <a:close/>
                  <a:moveTo>
                    <a:pt x="2476" y="0"/>
                  </a:moveTo>
                  <a:lnTo>
                    <a:pt x="2476" y="107"/>
                  </a:lnTo>
                  <a:cubicBezTo>
                    <a:pt x="2443" y="107"/>
                    <a:pt x="2413" y="107"/>
                    <a:pt x="2384" y="137"/>
                  </a:cubicBezTo>
                  <a:cubicBezTo>
                    <a:pt x="2372" y="135"/>
                    <a:pt x="2360" y="134"/>
                    <a:pt x="2349" y="134"/>
                  </a:cubicBezTo>
                  <a:cubicBezTo>
                    <a:pt x="2248" y="134"/>
                    <a:pt x="2199" y="196"/>
                    <a:pt x="2199" y="306"/>
                  </a:cubicBezTo>
                  <a:cubicBezTo>
                    <a:pt x="2199" y="384"/>
                    <a:pt x="2181" y="461"/>
                    <a:pt x="2181" y="554"/>
                  </a:cubicBezTo>
                  <a:lnTo>
                    <a:pt x="1982" y="554"/>
                  </a:lnTo>
                  <a:cubicBezTo>
                    <a:pt x="1937" y="554"/>
                    <a:pt x="1904" y="568"/>
                    <a:pt x="1860" y="568"/>
                  </a:cubicBezTo>
                  <a:cubicBezTo>
                    <a:pt x="1720" y="568"/>
                    <a:pt x="1720" y="675"/>
                    <a:pt x="1720" y="753"/>
                  </a:cubicBezTo>
                  <a:cubicBezTo>
                    <a:pt x="1705" y="952"/>
                    <a:pt x="1690" y="1137"/>
                    <a:pt x="1661" y="1321"/>
                  </a:cubicBezTo>
                  <a:cubicBezTo>
                    <a:pt x="1535" y="1306"/>
                    <a:pt x="1413" y="1306"/>
                    <a:pt x="1292" y="1292"/>
                  </a:cubicBezTo>
                  <a:cubicBezTo>
                    <a:pt x="1199" y="1292"/>
                    <a:pt x="1092" y="1292"/>
                    <a:pt x="1015" y="1351"/>
                  </a:cubicBezTo>
                  <a:cubicBezTo>
                    <a:pt x="875" y="1428"/>
                    <a:pt x="860" y="1554"/>
                    <a:pt x="860" y="1690"/>
                  </a:cubicBezTo>
                  <a:cubicBezTo>
                    <a:pt x="816" y="2351"/>
                    <a:pt x="782" y="3011"/>
                    <a:pt x="753" y="3676"/>
                  </a:cubicBezTo>
                  <a:cubicBezTo>
                    <a:pt x="675" y="5225"/>
                    <a:pt x="598" y="6794"/>
                    <a:pt x="520" y="8362"/>
                  </a:cubicBezTo>
                  <a:cubicBezTo>
                    <a:pt x="428" y="10178"/>
                    <a:pt x="336" y="11993"/>
                    <a:pt x="244" y="13805"/>
                  </a:cubicBezTo>
                  <a:cubicBezTo>
                    <a:pt x="244" y="13945"/>
                    <a:pt x="185" y="14100"/>
                    <a:pt x="229" y="14252"/>
                  </a:cubicBezTo>
                  <a:cubicBezTo>
                    <a:pt x="199" y="14377"/>
                    <a:pt x="214" y="14514"/>
                    <a:pt x="214" y="14635"/>
                  </a:cubicBezTo>
                  <a:cubicBezTo>
                    <a:pt x="199" y="14654"/>
                    <a:pt x="185" y="14654"/>
                    <a:pt x="185" y="14669"/>
                  </a:cubicBezTo>
                  <a:cubicBezTo>
                    <a:pt x="185" y="15130"/>
                    <a:pt x="92" y="15591"/>
                    <a:pt x="59" y="16052"/>
                  </a:cubicBezTo>
                  <a:cubicBezTo>
                    <a:pt x="59" y="16097"/>
                    <a:pt x="77" y="16160"/>
                    <a:pt x="0" y="16174"/>
                  </a:cubicBezTo>
                  <a:lnTo>
                    <a:pt x="0" y="16315"/>
                  </a:lnTo>
                  <a:lnTo>
                    <a:pt x="0" y="16374"/>
                  </a:lnTo>
                  <a:lnTo>
                    <a:pt x="0" y="16529"/>
                  </a:lnTo>
                  <a:lnTo>
                    <a:pt x="92" y="16529"/>
                  </a:lnTo>
                  <a:cubicBezTo>
                    <a:pt x="92" y="16543"/>
                    <a:pt x="107" y="16543"/>
                    <a:pt x="107" y="16558"/>
                  </a:cubicBezTo>
                  <a:cubicBezTo>
                    <a:pt x="137" y="16868"/>
                    <a:pt x="244" y="16960"/>
                    <a:pt x="554" y="16960"/>
                  </a:cubicBezTo>
                  <a:cubicBezTo>
                    <a:pt x="1030" y="16975"/>
                    <a:pt x="1491" y="16990"/>
                    <a:pt x="1967" y="17005"/>
                  </a:cubicBezTo>
                  <a:cubicBezTo>
                    <a:pt x="3151" y="17034"/>
                    <a:pt x="4336" y="17067"/>
                    <a:pt x="5502" y="17112"/>
                  </a:cubicBezTo>
                  <a:cubicBezTo>
                    <a:pt x="6395" y="17126"/>
                    <a:pt x="7273" y="17160"/>
                    <a:pt x="8163" y="17174"/>
                  </a:cubicBezTo>
                  <a:cubicBezTo>
                    <a:pt x="9333" y="17204"/>
                    <a:pt x="10502" y="17252"/>
                    <a:pt x="11669" y="17281"/>
                  </a:cubicBezTo>
                  <a:cubicBezTo>
                    <a:pt x="12654" y="17311"/>
                    <a:pt x="13654" y="17344"/>
                    <a:pt x="14635" y="17359"/>
                  </a:cubicBezTo>
                  <a:cubicBezTo>
                    <a:pt x="15975" y="17403"/>
                    <a:pt x="17311" y="17436"/>
                    <a:pt x="18665" y="17481"/>
                  </a:cubicBezTo>
                  <a:cubicBezTo>
                    <a:pt x="19296" y="17495"/>
                    <a:pt x="19927" y="17514"/>
                    <a:pt x="20558" y="17529"/>
                  </a:cubicBezTo>
                  <a:cubicBezTo>
                    <a:pt x="21555" y="17558"/>
                    <a:pt x="22555" y="17588"/>
                    <a:pt x="23540" y="17621"/>
                  </a:cubicBezTo>
                  <a:cubicBezTo>
                    <a:pt x="23861" y="17621"/>
                    <a:pt x="23987" y="17514"/>
                    <a:pt x="23972" y="17189"/>
                  </a:cubicBezTo>
                  <a:cubicBezTo>
                    <a:pt x="23953" y="16436"/>
                    <a:pt x="23939" y="15683"/>
                    <a:pt x="23924" y="14931"/>
                  </a:cubicBezTo>
                  <a:cubicBezTo>
                    <a:pt x="23894" y="13606"/>
                    <a:pt x="23861" y="12285"/>
                    <a:pt x="23832" y="10964"/>
                  </a:cubicBezTo>
                  <a:cubicBezTo>
                    <a:pt x="23817" y="10285"/>
                    <a:pt x="23802" y="9624"/>
                    <a:pt x="23787" y="8964"/>
                  </a:cubicBezTo>
                  <a:cubicBezTo>
                    <a:pt x="23754" y="7550"/>
                    <a:pt x="23725" y="6133"/>
                    <a:pt x="23677" y="4720"/>
                  </a:cubicBezTo>
                  <a:cubicBezTo>
                    <a:pt x="23662" y="3735"/>
                    <a:pt x="23632" y="2735"/>
                    <a:pt x="23618" y="1753"/>
                  </a:cubicBezTo>
                  <a:cubicBezTo>
                    <a:pt x="23618" y="1661"/>
                    <a:pt x="23603" y="1568"/>
                    <a:pt x="23525" y="1491"/>
                  </a:cubicBezTo>
                  <a:cubicBezTo>
                    <a:pt x="23476" y="1395"/>
                    <a:pt x="23389" y="1363"/>
                    <a:pt x="23293" y="1363"/>
                  </a:cubicBezTo>
                  <a:cubicBezTo>
                    <a:pt x="23268" y="1363"/>
                    <a:pt x="23242" y="1365"/>
                    <a:pt x="23215" y="1369"/>
                  </a:cubicBezTo>
                  <a:cubicBezTo>
                    <a:pt x="23016" y="1369"/>
                    <a:pt x="22832" y="1399"/>
                    <a:pt x="22647" y="1413"/>
                  </a:cubicBezTo>
                  <a:lnTo>
                    <a:pt x="22418" y="1413"/>
                  </a:lnTo>
                  <a:cubicBezTo>
                    <a:pt x="22389" y="1387"/>
                    <a:pt x="22357" y="1382"/>
                    <a:pt x="22325" y="1382"/>
                  </a:cubicBezTo>
                  <a:cubicBezTo>
                    <a:pt x="22303" y="1382"/>
                    <a:pt x="22282" y="1384"/>
                    <a:pt x="22263" y="1384"/>
                  </a:cubicBezTo>
                  <a:cubicBezTo>
                    <a:pt x="22245" y="1354"/>
                    <a:pt x="22220" y="1349"/>
                    <a:pt x="22192" y="1349"/>
                  </a:cubicBezTo>
                  <a:cubicBezTo>
                    <a:pt x="22176" y="1349"/>
                    <a:pt x="22158" y="1351"/>
                    <a:pt x="22141" y="1351"/>
                  </a:cubicBezTo>
                  <a:lnTo>
                    <a:pt x="22049" y="1351"/>
                  </a:lnTo>
                  <a:cubicBezTo>
                    <a:pt x="22025" y="1329"/>
                    <a:pt x="21995" y="1315"/>
                    <a:pt x="21969" y="1315"/>
                  </a:cubicBezTo>
                  <a:cubicBezTo>
                    <a:pt x="21959" y="1315"/>
                    <a:pt x="21950" y="1317"/>
                    <a:pt x="21942" y="1321"/>
                  </a:cubicBezTo>
                  <a:lnTo>
                    <a:pt x="21879" y="1321"/>
                  </a:lnTo>
                  <a:cubicBezTo>
                    <a:pt x="21851" y="1295"/>
                    <a:pt x="21823" y="1289"/>
                    <a:pt x="21795" y="1289"/>
                  </a:cubicBezTo>
                  <a:cubicBezTo>
                    <a:pt x="21777" y="1289"/>
                    <a:pt x="21758" y="1292"/>
                    <a:pt x="21739" y="1292"/>
                  </a:cubicBezTo>
                  <a:lnTo>
                    <a:pt x="20588" y="1292"/>
                  </a:lnTo>
                  <a:cubicBezTo>
                    <a:pt x="20265" y="1299"/>
                    <a:pt x="19942" y="1299"/>
                    <a:pt x="19619" y="1299"/>
                  </a:cubicBezTo>
                  <a:cubicBezTo>
                    <a:pt x="19296" y="1299"/>
                    <a:pt x="18973" y="1299"/>
                    <a:pt x="18650" y="1306"/>
                  </a:cubicBezTo>
                  <a:cubicBezTo>
                    <a:pt x="17772" y="1336"/>
                    <a:pt x="16898" y="1336"/>
                    <a:pt x="16005" y="1351"/>
                  </a:cubicBezTo>
                  <a:cubicBezTo>
                    <a:pt x="15941" y="1345"/>
                    <a:pt x="15877" y="1343"/>
                    <a:pt x="15812" y="1343"/>
                  </a:cubicBezTo>
                  <a:cubicBezTo>
                    <a:pt x="15539" y="1343"/>
                    <a:pt x="15262" y="1384"/>
                    <a:pt x="14975" y="1384"/>
                  </a:cubicBezTo>
                  <a:cubicBezTo>
                    <a:pt x="14922" y="1377"/>
                    <a:pt x="14868" y="1374"/>
                    <a:pt x="14814" y="1374"/>
                  </a:cubicBezTo>
                  <a:cubicBezTo>
                    <a:pt x="14645" y="1374"/>
                    <a:pt x="14472" y="1401"/>
                    <a:pt x="14303" y="1401"/>
                  </a:cubicBezTo>
                  <a:cubicBezTo>
                    <a:pt x="14276" y="1401"/>
                    <a:pt x="14249" y="1400"/>
                    <a:pt x="14222" y="1399"/>
                  </a:cubicBezTo>
                  <a:cubicBezTo>
                    <a:pt x="14023" y="1399"/>
                    <a:pt x="13824" y="1428"/>
                    <a:pt x="13621" y="1443"/>
                  </a:cubicBezTo>
                  <a:cubicBezTo>
                    <a:pt x="13499" y="1461"/>
                    <a:pt x="13362" y="1428"/>
                    <a:pt x="13237" y="1491"/>
                  </a:cubicBezTo>
                  <a:cubicBezTo>
                    <a:pt x="13145" y="1506"/>
                    <a:pt x="13038" y="1520"/>
                    <a:pt x="12945" y="1520"/>
                  </a:cubicBezTo>
                  <a:cubicBezTo>
                    <a:pt x="12883" y="1535"/>
                    <a:pt x="12809" y="1554"/>
                    <a:pt x="12746" y="1554"/>
                  </a:cubicBezTo>
                  <a:cubicBezTo>
                    <a:pt x="12683" y="1568"/>
                    <a:pt x="12624" y="1583"/>
                    <a:pt x="12562" y="1583"/>
                  </a:cubicBezTo>
                  <a:cubicBezTo>
                    <a:pt x="12514" y="1598"/>
                    <a:pt x="12484" y="1613"/>
                    <a:pt x="12440" y="1613"/>
                  </a:cubicBezTo>
                  <a:cubicBezTo>
                    <a:pt x="12362" y="1646"/>
                    <a:pt x="12285" y="1627"/>
                    <a:pt x="12207" y="1675"/>
                  </a:cubicBezTo>
                  <a:cubicBezTo>
                    <a:pt x="12178" y="1675"/>
                    <a:pt x="12145" y="1675"/>
                    <a:pt x="12115" y="1705"/>
                  </a:cubicBezTo>
                  <a:cubicBezTo>
                    <a:pt x="12052" y="1705"/>
                    <a:pt x="12008" y="1738"/>
                    <a:pt x="11979" y="1797"/>
                  </a:cubicBezTo>
                  <a:cubicBezTo>
                    <a:pt x="11945" y="1830"/>
                    <a:pt x="11931" y="1860"/>
                    <a:pt x="11916" y="1875"/>
                  </a:cubicBezTo>
                  <a:cubicBezTo>
                    <a:pt x="11886" y="1860"/>
                    <a:pt x="11868" y="1845"/>
                    <a:pt x="11853" y="1830"/>
                  </a:cubicBezTo>
                  <a:cubicBezTo>
                    <a:pt x="11838" y="1797"/>
                    <a:pt x="11824" y="1768"/>
                    <a:pt x="11794" y="1753"/>
                  </a:cubicBezTo>
                  <a:cubicBezTo>
                    <a:pt x="11794" y="1705"/>
                    <a:pt x="11761" y="1675"/>
                    <a:pt x="11702" y="1646"/>
                  </a:cubicBezTo>
                  <a:cubicBezTo>
                    <a:pt x="11702" y="1598"/>
                    <a:pt x="11669" y="1568"/>
                    <a:pt x="11639" y="1535"/>
                  </a:cubicBezTo>
                  <a:cubicBezTo>
                    <a:pt x="11255" y="1229"/>
                    <a:pt x="10809" y="1030"/>
                    <a:pt x="10347" y="908"/>
                  </a:cubicBezTo>
                  <a:cubicBezTo>
                    <a:pt x="9916" y="797"/>
                    <a:pt x="9502" y="723"/>
                    <a:pt x="9071" y="661"/>
                  </a:cubicBezTo>
                  <a:cubicBezTo>
                    <a:pt x="8657" y="613"/>
                    <a:pt x="8240" y="568"/>
                    <a:pt x="7809" y="520"/>
                  </a:cubicBezTo>
                  <a:cubicBezTo>
                    <a:pt x="7517" y="491"/>
                    <a:pt x="7211" y="461"/>
                    <a:pt x="6904" y="428"/>
                  </a:cubicBezTo>
                  <a:cubicBezTo>
                    <a:pt x="6565" y="399"/>
                    <a:pt x="6211" y="354"/>
                    <a:pt x="5871" y="321"/>
                  </a:cubicBezTo>
                  <a:lnTo>
                    <a:pt x="5749" y="321"/>
                  </a:lnTo>
                  <a:cubicBezTo>
                    <a:pt x="5732" y="295"/>
                    <a:pt x="5707" y="289"/>
                    <a:pt x="5684" y="289"/>
                  </a:cubicBezTo>
                  <a:cubicBezTo>
                    <a:pt x="5669" y="289"/>
                    <a:pt x="5654" y="292"/>
                    <a:pt x="5642" y="292"/>
                  </a:cubicBezTo>
                  <a:cubicBezTo>
                    <a:pt x="5550" y="292"/>
                    <a:pt x="5458" y="292"/>
                    <a:pt x="5366" y="277"/>
                  </a:cubicBezTo>
                  <a:cubicBezTo>
                    <a:pt x="4934" y="244"/>
                    <a:pt x="4487" y="185"/>
                    <a:pt x="4059" y="137"/>
                  </a:cubicBezTo>
                  <a:cubicBezTo>
                    <a:pt x="3690" y="107"/>
                    <a:pt x="3321" y="78"/>
                    <a:pt x="2967" y="44"/>
                  </a:cubicBezTo>
                  <a:cubicBezTo>
                    <a:pt x="2919" y="44"/>
                    <a:pt x="2904" y="30"/>
                    <a:pt x="2889" y="0"/>
                  </a:cubicBez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63" name="Google Shape;863;p73"/>
            <p:cNvPicPr preferRelativeResize="0"/>
            <p:nvPr/>
          </p:nvPicPr>
          <p:blipFill>
            <a:blip r:embed="rId8">
              <a:alphaModFix/>
            </a:blip>
            <a:stretch>
              <a:fillRect/>
            </a:stretch>
          </p:blipFill>
          <p:spPr>
            <a:xfrm>
              <a:off x="2030212" y="1692137"/>
              <a:ext cx="6575464" cy="4838701"/>
            </a:xfrm>
            <a:prstGeom prst="rect">
              <a:avLst/>
            </a:prstGeom>
            <a:noFill/>
            <a:ln>
              <a:noFill/>
            </a:ln>
          </p:spPr>
        </p:pic>
      </p:grpSp>
      <p:grpSp>
        <p:nvGrpSpPr>
          <p:cNvPr id="864" name="Google Shape;864;p73"/>
          <p:cNvGrpSpPr/>
          <p:nvPr/>
        </p:nvGrpSpPr>
        <p:grpSpPr>
          <a:xfrm rot="5400000">
            <a:off x="6376183" y="3004435"/>
            <a:ext cx="129170" cy="2645318"/>
            <a:chOff x="2076450" y="152400"/>
            <a:chExt cx="236273" cy="4838702"/>
          </a:xfrm>
        </p:grpSpPr>
        <p:sp>
          <p:nvSpPr>
            <p:cNvPr id="865" name="Google Shape;865;p73"/>
            <p:cNvSpPr/>
            <p:nvPr/>
          </p:nvSpPr>
          <p:spPr>
            <a:xfrm>
              <a:off x="2076450" y="162163"/>
              <a:ext cx="236273" cy="4819175"/>
            </a:xfrm>
            <a:custGeom>
              <a:rect b="b" l="l" r="r" t="t"/>
              <a:pathLst>
                <a:path extrusionOk="0" h="48850" w="2395">
                  <a:moveTo>
                    <a:pt x="825" y="1410"/>
                  </a:moveTo>
                  <a:cubicBezTo>
                    <a:pt x="814" y="1421"/>
                    <a:pt x="803" y="1443"/>
                    <a:pt x="803" y="1468"/>
                  </a:cubicBezTo>
                  <a:cubicBezTo>
                    <a:pt x="803" y="1479"/>
                    <a:pt x="803" y="1490"/>
                    <a:pt x="790" y="1501"/>
                  </a:cubicBezTo>
                  <a:lnTo>
                    <a:pt x="790" y="1526"/>
                  </a:lnTo>
                  <a:cubicBezTo>
                    <a:pt x="790" y="1526"/>
                    <a:pt x="790" y="1537"/>
                    <a:pt x="779" y="1537"/>
                  </a:cubicBezTo>
                  <a:lnTo>
                    <a:pt x="779" y="1548"/>
                  </a:lnTo>
                  <a:lnTo>
                    <a:pt x="790" y="1548"/>
                  </a:lnTo>
                  <a:cubicBezTo>
                    <a:pt x="799" y="1548"/>
                    <a:pt x="796" y="1557"/>
                    <a:pt x="793" y="1567"/>
                  </a:cubicBezTo>
                  <a:lnTo>
                    <a:pt x="793" y="1567"/>
                  </a:lnTo>
                  <a:cubicBezTo>
                    <a:pt x="803" y="1558"/>
                    <a:pt x="803" y="1558"/>
                    <a:pt x="803" y="1548"/>
                  </a:cubicBezTo>
                  <a:cubicBezTo>
                    <a:pt x="803" y="1526"/>
                    <a:pt x="814" y="1501"/>
                    <a:pt x="814" y="1479"/>
                  </a:cubicBezTo>
                  <a:lnTo>
                    <a:pt x="814" y="1432"/>
                  </a:lnTo>
                  <a:lnTo>
                    <a:pt x="825" y="1421"/>
                  </a:lnTo>
                  <a:lnTo>
                    <a:pt x="825" y="1410"/>
                  </a:lnTo>
                  <a:close/>
                  <a:moveTo>
                    <a:pt x="790" y="1559"/>
                  </a:moveTo>
                  <a:lnTo>
                    <a:pt x="779" y="1570"/>
                  </a:lnTo>
                  <a:cubicBezTo>
                    <a:pt x="776" y="1579"/>
                    <a:pt x="774" y="1588"/>
                    <a:pt x="772" y="1596"/>
                  </a:cubicBezTo>
                  <a:lnTo>
                    <a:pt x="772" y="1596"/>
                  </a:lnTo>
                  <a:cubicBezTo>
                    <a:pt x="774" y="1595"/>
                    <a:pt x="776" y="1594"/>
                    <a:pt x="779" y="1594"/>
                  </a:cubicBezTo>
                  <a:lnTo>
                    <a:pt x="779" y="1605"/>
                  </a:lnTo>
                  <a:lnTo>
                    <a:pt x="779" y="1616"/>
                  </a:lnTo>
                  <a:cubicBezTo>
                    <a:pt x="790" y="1627"/>
                    <a:pt x="779" y="1638"/>
                    <a:pt x="779" y="1638"/>
                  </a:cubicBezTo>
                  <a:lnTo>
                    <a:pt x="779" y="1674"/>
                  </a:lnTo>
                  <a:cubicBezTo>
                    <a:pt x="779" y="1663"/>
                    <a:pt x="779" y="1649"/>
                    <a:pt x="790" y="1638"/>
                  </a:cubicBezTo>
                  <a:lnTo>
                    <a:pt x="790" y="1616"/>
                  </a:lnTo>
                  <a:lnTo>
                    <a:pt x="790" y="1594"/>
                  </a:lnTo>
                  <a:lnTo>
                    <a:pt x="790" y="1581"/>
                  </a:lnTo>
                  <a:cubicBezTo>
                    <a:pt x="790" y="1577"/>
                    <a:pt x="791" y="1572"/>
                    <a:pt x="793" y="1567"/>
                  </a:cubicBezTo>
                  <a:lnTo>
                    <a:pt x="793" y="1567"/>
                  </a:lnTo>
                  <a:cubicBezTo>
                    <a:pt x="792" y="1568"/>
                    <a:pt x="791" y="1569"/>
                    <a:pt x="790" y="1570"/>
                  </a:cubicBezTo>
                  <a:lnTo>
                    <a:pt x="790" y="1559"/>
                  </a:lnTo>
                  <a:close/>
                  <a:moveTo>
                    <a:pt x="735" y="1811"/>
                  </a:moveTo>
                  <a:lnTo>
                    <a:pt x="721" y="1822"/>
                  </a:lnTo>
                  <a:lnTo>
                    <a:pt x="721" y="1828"/>
                  </a:lnTo>
                  <a:lnTo>
                    <a:pt x="721" y="1828"/>
                  </a:lnTo>
                  <a:cubicBezTo>
                    <a:pt x="724" y="1822"/>
                    <a:pt x="729" y="1816"/>
                    <a:pt x="735" y="1811"/>
                  </a:cubicBezTo>
                  <a:close/>
                  <a:moveTo>
                    <a:pt x="762" y="1806"/>
                  </a:moveTo>
                  <a:lnTo>
                    <a:pt x="757" y="1833"/>
                  </a:lnTo>
                  <a:lnTo>
                    <a:pt x="757" y="1822"/>
                  </a:lnTo>
                  <a:cubicBezTo>
                    <a:pt x="757" y="1817"/>
                    <a:pt x="759" y="1812"/>
                    <a:pt x="762" y="1806"/>
                  </a:cubicBezTo>
                  <a:close/>
                  <a:moveTo>
                    <a:pt x="1708" y="2430"/>
                  </a:moveTo>
                  <a:cubicBezTo>
                    <a:pt x="1708" y="2430"/>
                    <a:pt x="1719" y="2430"/>
                    <a:pt x="1719" y="2441"/>
                  </a:cubicBezTo>
                  <a:lnTo>
                    <a:pt x="1719" y="2452"/>
                  </a:lnTo>
                  <a:lnTo>
                    <a:pt x="1708" y="2452"/>
                  </a:lnTo>
                  <a:lnTo>
                    <a:pt x="1708" y="2430"/>
                  </a:lnTo>
                  <a:close/>
                  <a:moveTo>
                    <a:pt x="562" y="2817"/>
                  </a:moveTo>
                  <a:lnTo>
                    <a:pt x="562" y="2817"/>
                  </a:lnTo>
                  <a:cubicBezTo>
                    <a:pt x="540" y="2831"/>
                    <a:pt x="551" y="2842"/>
                    <a:pt x="551" y="2864"/>
                  </a:cubicBezTo>
                  <a:cubicBezTo>
                    <a:pt x="551" y="2853"/>
                    <a:pt x="551" y="2842"/>
                    <a:pt x="562" y="2817"/>
                  </a:cubicBezTo>
                  <a:close/>
                  <a:moveTo>
                    <a:pt x="1845" y="3174"/>
                  </a:moveTo>
                  <a:cubicBezTo>
                    <a:pt x="1856" y="3243"/>
                    <a:pt x="1878" y="3298"/>
                    <a:pt x="1889" y="3367"/>
                  </a:cubicBezTo>
                  <a:lnTo>
                    <a:pt x="1878" y="3356"/>
                  </a:lnTo>
                  <a:lnTo>
                    <a:pt x="1845" y="3243"/>
                  </a:lnTo>
                  <a:cubicBezTo>
                    <a:pt x="1856" y="3243"/>
                    <a:pt x="1856" y="3229"/>
                    <a:pt x="1845" y="3207"/>
                  </a:cubicBezTo>
                  <a:lnTo>
                    <a:pt x="1845" y="3174"/>
                  </a:lnTo>
                  <a:close/>
                  <a:moveTo>
                    <a:pt x="2082" y="4272"/>
                  </a:moveTo>
                  <a:lnTo>
                    <a:pt x="2082" y="4272"/>
                  </a:lnTo>
                  <a:cubicBezTo>
                    <a:pt x="2083" y="4277"/>
                    <a:pt x="2084" y="4281"/>
                    <a:pt x="2084" y="4285"/>
                  </a:cubicBezTo>
                  <a:cubicBezTo>
                    <a:pt x="2084" y="4279"/>
                    <a:pt x="2084" y="4276"/>
                    <a:pt x="2082" y="4272"/>
                  </a:cubicBezTo>
                  <a:close/>
                  <a:moveTo>
                    <a:pt x="1122" y="0"/>
                  </a:moveTo>
                  <a:lnTo>
                    <a:pt x="847" y="1363"/>
                  </a:lnTo>
                  <a:lnTo>
                    <a:pt x="847" y="1374"/>
                  </a:lnTo>
                  <a:lnTo>
                    <a:pt x="779" y="1732"/>
                  </a:lnTo>
                  <a:lnTo>
                    <a:pt x="768" y="1732"/>
                  </a:lnTo>
                  <a:cubicBezTo>
                    <a:pt x="768" y="1718"/>
                    <a:pt x="779" y="1707"/>
                    <a:pt x="779" y="1696"/>
                  </a:cubicBezTo>
                  <a:lnTo>
                    <a:pt x="779" y="1674"/>
                  </a:lnTo>
                  <a:lnTo>
                    <a:pt x="768" y="1674"/>
                  </a:lnTo>
                  <a:lnTo>
                    <a:pt x="768" y="1663"/>
                  </a:lnTo>
                  <a:cubicBezTo>
                    <a:pt x="768" y="1649"/>
                    <a:pt x="779" y="1649"/>
                    <a:pt x="779" y="1638"/>
                  </a:cubicBezTo>
                  <a:lnTo>
                    <a:pt x="779" y="1616"/>
                  </a:lnTo>
                  <a:cubicBezTo>
                    <a:pt x="768" y="1616"/>
                    <a:pt x="778" y="1627"/>
                    <a:pt x="768" y="1627"/>
                  </a:cubicBezTo>
                  <a:lnTo>
                    <a:pt x="768" y="1627"/>
                  </a:lnTo>
                  <a:cubicBezTo>
                    <a:pt x="769" y="1617"/>
                    <a:pt x="770" y="1607"/>
                    <a:pt x="772" y="1596"/>
                  </a:cubicBezTo>
                  <a:lnTo>
                    <a:pt x="772" y="1596"/>
                  </a:lnTo>
                  <a:cubicBezTo>
                    <a:pt x="768" y="1599"/>
                    <a:pt x="768" y="1605"/>
                    <a:pt x="768" y="1605"/>
                  </a:cubicBezTo>
                  <a:cubicBezTo>
                    <a:pt x="768" y="1616"/>
                    <a:pt x="757" y="1627"/>
                    <a:pt x="757" y="1638"/>
                  </a:cubicBezTo>
                  <a:lnTo>
                    <a:pt x="757" y="1674"/>
                  </a:lnTo>
                  <a:lnTo>
                    <a:pt x="746" y="1674"/>
                  </a:lnTo>
                  <a:lnTo>
                    <a:pt x="746" y="1685"/>
                  </a:lnTo>
                  <a:cubicBezTo>
                    <a:pt x="746" y="1696"/>
                    <a:pt x="735" y="1707"/>
                    <a:pt x="746" y="1718"/>
                  </a:cubicBezTo>
                  <a:cubicBezTo>
                    <a:pt x="746" y="1707"/>
                    <a:pt x="746" y="1707"/>
                    <a:pt x="757" y="1707"/>
                  </a:cubicBezTo>
                  <a:cubicBezTo>
                    <a:pt x="746" y="1707"/>
                    <a:pt x="746" y="1718"/>
                    <a:pt x="746" y="1718"/>
                  </a:cubicBezTo>
                  <a:lnTo>
                    <a:pt x="757" y="1718"/>
                  </a:lnTo>
                  <a:lnTo>
                    <a:pt x="757" y="1743"/>
                  </a:lnTo>
                  <a:cubicBezTo>
                    <a:pt x="768" y="1743"/>
                    <a:pt x="768" y="1732"/>
                    <a:pt x="768" y="1732"/>
                  </a:cubicBezTo>
                  <a:lnTo>
                    <a:pt x="768" y="1732"/>
                  </a:lnTo>
                  <a:cubicBezTo>
                    <a:pt x="768" y="1754"/>
                    <a:pt x="768" y="1776"/>
                    <a:pt x="757" y="1800"/>
                  </a:cubicBezTo>
                  <a:lnTo>
                    <a:pt x="757" y="1787"/>
                  </a:lnTo>
                  <a:cubicBezTo>
                    <a:pt x="757" y="1787"/>
                    <a:pt x="751" y="1804"/>
                    <a:pt x="746" y="1823"/>
                  </a:cubicBezTo>
                  <a:lnTo>
                    <a:pt x="746" y="1823"/>
                  </a:lnTo>
                  <a:lnTo>
                    <a:pt x="746" y="1822"/>
                  </a:lnTo>
                  <a:cubicBezTo>
                    <a:pt x="746" y="1822"/>
                    <a:pt x="746" y="1823"/>
                    <a:pt x="746" y="1823"/>
                  </a:cubicBezTo>
                  <a:lnTo>
                    <a:pt x="746" y="1823"/>
                  </a:lnTo>
                  <a:cubicBezTo>
                    <a:pt x="746" y="1823"/>
                    <a:pt x="746" y="1823"/>
                    <a:pt x="746" y="1823"/>
                  </a:cubicBezTo>
                  <a:lnTo>
                    <a:pt x="746" y="1823"/>
                  </a:lnTo>
                  <a:lnTo>
                    <a:pt x="746" y="1869"/>
                  </a:lnTo>
                  <a:cubicBezTo>
                    <a:pt x="748" y="1866"/>
                    <a:pt x="750" y="1863"/>
                    <a:pt x="751" y="1861"/>
                  </a:cubicBezTo>
                  <a:lnTo>
                    <a:pt x="751" y="1861"/>
                  </a:lnTo>
                  <a:lnTo>
                    <a:pt x="745" y="1891"/>
                  </a:lnTo>
                  <a:lnTo>
                    <a:pt x="745" y="1891"/>
                  </a:lnTo>
                  <a:cubicBezTo>
                    <a:pt x="735" y="1891"/>
                    <a:pt x="735" y="1891"/>
                    <a:pt x="735" y="1880"/>
                  </a:cubicBezTo>
                  <a:cubicBezTo>
                    <a:pt x="735" y="1855"/>
                    <a:pt x="746" y="1844"/>
                    <a:pt x="746" y="1823"/>
                  </a:cubicBezTo>
                  <a:lnTo>
                    <a:pt x="746" y="1823"/>
                  </a:lnTo>
                  <a:cubicBezTo>
                    <a:pt x="740" y="1842"/>
                    <a:pt x="735" y="1862"/>
                    <a:pt x="735" y="1869"/>
                  </a:cubicBezTo>
                  <a:cubicBezTo>
                    <a:pt x="721" y="1855"/>
                    <a:pt x="721" y="1844"/>
                    <a:pt x="735" y="1833"/>
                  </a:cubicBezTo>
                  <a:lnTo>
                    <a:pt x="721" y="1833"/>
                  </a:lnTo>
                  <a:lnTo>
                    <a:pt x="721" y="1828"/>
                  </a:lnTo>
                  <a:lnTo>
                    <a:pt x="721" y="1828"/>
                  </a:lnTo>
                  <a:cubicBezTo>
                    <a:pt x="716" y="1838"/>
                    <a:pt x="714" y="1849"/>
                    <a:pt x="721" y="1855"/>
                  </a:cubicBezTo>
                  <a:cubicBezTo>
                    <a:pt x="721" y="1880"/>
                    <a:pt x="710" y="1891"/>
                    <a:pt x="710" y="1902"/>
                  </a:cubicBezTo>
                  <a:cubicBezTo>
                    <a:pt x="721" y="1891"/>
                    <a:pt x="721" y="1891"/>
                    <a:pt x="721" y="1880"/>
                  </a:cubicBezTo>
                  <a:lnTo>
                    <a:pt x="721" y="1902"/>
                  </a:lnTo>
                  <a:cubicBezTo>
                    <a:pt x="721" y="1913"/>
                    <a:pt x="710" y="1924"/>
                    <a:pt x="710" y="1924"/>
                  </a:cubicBezTo>
                  <a:cubicBezTo>
                    <a:pt x="710" y="1938"/>
                    <a:pt x="721" y="1938"/>
                    <a:pt x="710" y="1949"/>
                  </a:cubicBezTo>
                  <a:cubicBezTo>
                    <a:pt x="710" y="1971"/>
                    <a:pt x="699" y="1982"/>
                    <a:pt x="699" y="2006"/>
                  </a:cubicBezTo>
                  <a:cubicBezTo>
                    <a:pt x="699" y="2006"/>
                    <a:pt x="688" y="2028"/>
                    <a:pt x="699" y="2028"/>
                  </a:cubicBezTo>
                  <a:lnTo>
                    <a:pt x="710" y="2006"/>
                  </a:lnTo>
                  <a:cubicBezTo>
                    <a:pt x="710" y="1971"/>
                    <a:pt x="721" y="1949"/>
                    <a:pt x="735" y="1924"/>
                  </a:cubicBezTo>
                  <a:cubicBezTo>
                    <a:pt x="735" y="1914"/>
                    <a:pt x="735" y="1913"/>
                    <a:pt x="742" y="1905"/>
                  </a:cubicBezTo>
                  <a:lnTo>
                    <a:pt x="742" y="1905"/>
                  </a:lnTo>
                  <a:lnTo>
                    <a:pt x="677" y="2235"/>
                  </a:lnTo>
                  <a:lnTo>
                    <a:pt x="652" y="2383"/>
                  </a:lnTo>
                  <a:cubicBezTo>
                    <a:pt x="630" y="2430"/>
                    <a:pt x="619" y="2487"/>
                    <a:pt x="608" y="2531"/>
                  </a:cubicBezTo>
                  <a:cubicBezTo>
                    <a:pt x="597" y="2556"/>
                    <a:pt x="597" y="2578"/>
                    <a:pt x="597" y="2600"/>
                  </a:cubicBezTo>
                  <a:cubicBezTo>
                    <a:pt x="584" y="2625"/>
                    <a:pt x="584" y="2636"/>
                    <a:pt x="584" y="2647"/>
                  </a:cubicBezTo>
                  <a:cubicBezTo>
                    <a:pt x="573" y="2669"/>
                    <a:pt x="573" y="2694"/>
                    <a:pt x="562" y="2705"/>
                  </a:cubicBezTo>
                  <a:lnTo>
                    <a:pt x="562" y="2680"/>
                  </a:lnTo>
                  <a:cubicBezTo>
                    <a:pt x="562" y="2727"/>
                    <a:pt x="551" y="2749"/>
                    <a:pt x="540" y="2784"/>
                  </a:cubicBezTo>
                  <a:cubicBezTo>
                    <a:pt x="529" y="2817"/>
                    <a:pt x="529" y="2853"/>
                    <a:pt x="529" y="2886"/>
                  </a:cubicBezTo>
                  <a:cubicBezTo>
                    <a:pt x="529" y="2922"/>
                    <a:pt x="504" y="2979"/>
                    <a:pt x="504" y="3023"/>
                  </a:cubicBezTo>
                  <a:cubicBezTo>
                    <a:pt x="493" y="3037"/>
                    <a:pt x="493" y="3059"/>
                    <a:pt x="493" y="3059"/>
                  </a:cubicBezTo>
                  <a:lnTo>
                    <a:pt x="493" y="3048"/>
                  </a:lnTo>
                  <a:cubicBezTo>
                    <a:pt x="482" y="3037"/>
                    <a:pt x="493" y="3023"/>
                    <a:pt x="493" y="3023"/>
                  </a:cubicBezTo>
                  <a:cubicBezTo>
                    <a:pt x="482" y="3012"/>
                    <a:pt x="482" y="3012"/>
                    <a:pt x="482" y="3001"/>
                  </a:cubicBezTo>
                  <a:lnTo>
                    <a:pt x="482" y="3081"/>
                  </a:lnTo>
                  <a:cubicBezTo>
                    <a:pt x="482" y="3106"/>
                    <a:pt x="471" y="3128"/>
                    <a:pt x="471" y="3150"/>
                  </a:cubicBezTo>
                  <a:cubicBezTo>
                    <a:pt x="482" y="3139"/>
                    <a:pt x="482" y="3128"/>
                    <a:pt x="493" y="3106"/>
                  </a:cubicBezTo>
                  <a:lnTo>
                    <a:pt x="493" y="3092"/>
                  </a:lnTo>
                  <a:lnTo>
                    <a:pt x="504" y="3092"/>
                  </a:lnTo>
                  <a:lnTo>
                    <a:pt x="504" y="3070"/>
                  </a:lnTo>
                  <a:cubicBezTo>
                    <a:pt x="515" y="3048"/>
                    <a:pt x="515" y="3023"/>
                    <a:pt x="529" y="2990"/>
                  </a:cubicBezTo>
                  <a:cubicBezTo>
                    <a:pt x="540" y="2968"/>
                    <a:pt x="540" y="2933"/>
                    <a:pt x="540" y="2911"/>
                  </a:cubicBezTo>
                  <a:cubicBezTo>
                    <a:pt x="551" y="2886"/>
                    <a:pt x="551" y="2875"/>
                    <a:pt x="551" y="2864"/>
                  </a:cubicBezTo>
                  <a:lnTo>
                    <a:pt x="551" y="2864"/>
                  </a:lnTo>
                  <a:cubicBezTo>
                    <a:pt x="540" y="2886"/>
                    <a:pt x="529" y="2900"/>
                    <a:pt x="529" y="2922"/>
                  </a:cubicBezTo>
                  <a:cubicBezTo>
                    <a:pt x="529" y="2900"/>
                    <a:pt x="529" y="2875"/>
                    <a:pt x="540" y="2853"/>
                  </a:cubicBezTo>
                  <a:cubicBezTo>
                    <a:pt x="540" y="2831"/>
                    <a:pt x="551" y="2806"/>
                    <a:pt x="551" y="2784"/>
                  </a:cubicBezTo>
                  <a:cubicBezTo>
                    <a:pt x="551" y="2762"/>
                    <a:pt x="562" y="2727"/>
                    <a:pt x="573" y="2727"/>
                  </a:cubicBezTo>
                  <a:lnTo>
                    <a:pt x="584" y="2727"/>
                  </a:lnTo>
                  <a:lnTo>
                    <a:pt x="573" y="2762"/>
                  </a:lnTo>
                  <a:lnTo>
                    <a:pt x="573" y="2738"/>
                  </a:lnTo>
                  <a:cubicBezTo>
                    <a:pt x="573" y="2762"/>
                    <a:pt x="562" y="2773"/>
                    <a:pt x="562" y="2795"/>
                  </a:cubicBezTo>
                  <a:lnTo>
                    <a:pt x="562" y="2842"/>
                  </a:lnTo>
                  <a:lnTo>
                    <a:pt x="424" y="3540"/>
                  </a:lnTo>
                  <a:cubicBezTo>
                    <a:pt x="424" y="3518"/>
                    <a:pt x="424" y="3493"/>
                    <a:pt x="435" y="3471"/>
                  </a:cubicBezTo>
                  <a:lnTo>
                    <a:pt x="424" y="3471"/>
                  </a:lnTo>
                  <a:lnTo>
                    <a:pt x="424" y="3460"/>
                  </a:lnTo>
                  <a:cubicBezTo>
                    <a:pt x="424" y="3449"/>
                    <a:pt x="424" y="3425"/>
                    <a:pt x="435" y="3403"/>
                  </a:cubicBezTo>
                  <a:lnTo>
                    <a:pt x="435" y="3403"/>
                  </a:lnTo>
                  <a:cubicBezTo>
                    <a:pt x="424" y="3403"/>
                    <a:pt x="402" y="3540"/>
                    <a:pt x="402" y="3562"/>
                  </a:cubicBezTo>
                  <a:cubicBezTo>
                    <a:pt x="402" y="3598"/>
                    <a:pt x="391" y="3642"/>
                    <a:pt x="377" y="3688"/>
                  </a:cubicBezTo>
                  <a:cubicBezTo>
                    <a:pt x="391" y="3666"/>
                    <a:pt x="391" y="3642"/>
                    <a:pt x="402" y="3620"/>
                  </a:cubicBezTo>
                  <a:lnTo>
                    <a:pt x="402" y="3620"/>
                  </a:lnTo>
                  <a:lnTo>
                    <a:pt x="322" y="4010"/>
                  </a:lnTo>
                  <a:cubicBezTo>
                    <a:pt x="322" y="4032"/>
                    <a:pt x="309" y="4054"/>
                    <a:pt x="309" y="4079"/>
                  </a:cubicBezTo>
                  <a:lnTo>
                    <a:pt x="309" y="4101"/>
                  </a:lnTo>
                  <a:lnTo>
                    <a:pt x="254" y="4364"/>
                  </a:lnTo>
                  <a:lnTo>
                    <a:pt x="254" y="4375"/>
                  </a:lnTo>
                  <a:lnTo>
                    <a:pt x="240" y="4455"/>
                  </a:lnTo>
                  <a:cubicBezTo>
                    <a:pt x="240" y="4433"/>
                    <a:pt x="229" y="4422"/>
                    <a:pt x="229" y="4397"/>
                  </a:cubicBezTo>
                  <a:cubicBezTo>
                    <a:pt x="218" y="4513"/>
                    <a:pt x="196" y="4628"/>
                    <a:pt x="171" y="4755"/>
                  </a:cubicBezTo>
                  <a:cubicBezTo>
                    <a:pt x="160" y="4834"/>
                    <a:pt x="149" y="4903"/>
                    <a:pt x="127" y="4983"/>
                  </a:cubicBezTo>
                  <a:lnTo>
                    <a:pt x="34" y="5486"/>
                  </a:lnTo>
                  <a:cubicBezTo>
                    <a:pt x="12" y="5543"/>
                    <a:pt x="1" y="5612"/>
                    <a:pt x="1" y="5670"/>
                  </a:cubicBezTo>
                  <a:lnTo>
                    <a:pt x="1" y="43595"/>
                  </a:lnTo>
                  <a:lnTo>
                    <a:pt x="1" y="44615"/>
                  </a:lnTo>
                  <a:lnTo>
                    <a:pt x="1" y="47580"/>
                  </a:lnTo>
                  <a:lnTo>
                    <a:pt x="1" y="48495"/>
                  </a:lnTo>
                  <a:lnTo>
                    <a:pt x="1" y="48506"/>
                  </a:lnTo>
                  <a:cubicBezTo>
                    <a:pt x="1" y="48506"/>
                    <a:pt x="355" y="48850"/>
                    <a:pt x="1180" y="48850"/>
                  </a:cubicBezTo>
                  <a:cubicBezTo>
                    <a:pt x="2015" y="48850"/>
                    <a:pt x="2370" y="48506"/>
                    <a:pt x="2370" y="48506"/>
                  </a:cubicBezTo>
                  <a:lnTo>
                    <a:pt x="2370" y="48495"/>
                  </a:lnTo>
                  <a:lnTo>
                    <a:pt x="2370" y="47580"/>
                  </a:lnTo>
                  <a:lnTo>
                    <a:pt x="2370" y="44615"/>
                  </a:lnTo>
                  <a:lnTo>
                    <a:pt x="2370" y="43595"/>
                  </a:lnTo>
                  <a:lnTo>
                    <a:pt x="2370" y="5703"/>
                  </a:lnTo>
                  <a:lnTo>
                    <a:pt x="2395" y="5703"/>
                  </a:lnTo>
                  <a:cubicBezTo>
                    <a:pt x="2384" y="5670"/>
                    <a:pt x="2370" y="5634"/>
                    <a:pt x="2359" y="5601"/>
                  </a:cubicBezTo>
                  <a:cubicBezTo>
                    <a:pt x="2359" y="5554"/>
                    <a:pt x="2348" y="5497"/>
                    <a:pt x="2337" y="5453"/>
                  </a:cubicBezTo>
                  <a:lnTo>
                    <a:pt x="2348" y="5453"/>
                  </a:lnTo>
                  <a:lnTo>
                    <a:pt x="2073" y="4260"/>
                  </a:lnTo>
                  <a:lnTo>
                    <a:pt x="2073" y="4260"/>
                  </a:lnTo>
                  <a:cubicBezTo>
                    <a:pt x="2078" y="4266"/>
                    <a:pt x="2081" y="4270"/>
                    <a:pt x="2082" y="4272"/>
                  </a:cubicBezTo>
                  <a:lnTo>
                    <a:pt x="2082" y="4272"/>
                  </a:lnTo>
                  <a:cubicBezTo>
                    <a:pt x="2070" y="4197"/>
                    <a:pt x="2039" y="4118"/>
                    <a:pt x="2026" y="4043"/>
                  </a:cubicBezTo>
                  <a:cubicBezTo>
                    <a:pt x="2026" y="4021"/>
                    <a:pt x="2015" y="3974"/>
                    <a:pt x="2015" y="3952"/>
                  </a:cubicBezTo>
                  <a:lnTo>
                    <a:pt x="2026" y="3941"/>
                  </a:lnTo>
                  <a:cubicBezTo>
                    <a:pt x="2026" y="3930"/>
                    <a:pt x="2026" y="3906"/>
                    <a:pt x="2015" y="3895"/>
                  </a:cubicBezTo>
                  <a:cubicBezTo>
                    <a:pt x="2015" y="3873"/>
                    <a:pt x="2004" y="3837"/>
                    <a:pt x="1993" y="3815"/>
                  </a:cubicBezTo>
                  <a:lnTo>
                    <a:pt x="1993" y="3746"/>
                  </a:lnTo>
                  <a:cubicBezTo>
                    <a:pt x="1982" y="3735"/>
                    <a:pt x="1971" y="3724"/>
                    <a:pt x="1971" y="3699"/>
                  </a:cubicBezTo>
                  <a:cubicBezTo>
                    <a:pt x="1971" y="3699"/>
                    <a:pt x="1958" y="3666"/>
                    <a:pt x="1947" y="3666"/>
                  </a:cubicBezTo>
                  <a:cubicBezTo>
                    <a:pt x="1947" y="3666"/>
                    <a:pt x="1947" y="3655"/>
                    <a:pt x="1936" y="3655"/>
                  </a:cubicBezTo>
                  <a:lnTo>
                    <a:pt x="1903" y="3493"/>
                  </a:lnTo>
                  <a:lnTo>
                    <a:pt x="1903" y="3493"/>
                  </a:lnTo>
                  <a:cubicBezTo>
                    <a:pt x="1914" y="3529"/>
                    <a:pt x="1925" y="3562"/>
                    <a:pt x="1936" y="3598"/>
                  </a:cubicBezTo>
                  <a:cubicBezTo>
                    <a:pt x="1936" y="3562"/>
                    <a:pt x="1925" y="3529"/>
                    <a:pt x="1925" y="3493"/>
                  </a:cubicBezTo>
                  <a:cubicBezTo>
                    <a:pt x="1925" y="3482"/>
                    <a:pt x="1925" y="3471"/>
                    <a:pt x="1914" y="3460"/>
                  </a:cubicBezTo>
                  <a:cubicBezTo>
                    <a:pt x="1914" y="3449"/>
                    <a:pt x="1903" y="3449"/>
                    <a:pt x="1903" y="3449"/>
                  </a:cubicBezTo>
                  <a:cubicBezTo>
                    <a:pt x="1903" y="3414"/>
                    <a:pt x="1903" y="3381"/>
                    <a:pt x="1889" y="3356"/>
                  </a:cubicBezTo>
                  <a:lnTo>
                    <a:pt x="1889" y="3276"/>
                  </a:lnTo>
                  <a:cubicBezTo>
                    <a:pt x="1889" y="3265"/>
                    <a:pt x="1889" y="3254"/>
                    <a:pt x="1878" y="3243"/>
                  </a:cubicBezTo>
                  <a:lnTo>
                    <a:pt x="1878" y="3218"/>
                  </a:lnTo>
                  <a:cubicBezTo>
                    <a:pt x="1867" y="3207"/>
                    <a:pt x="1867" y="3207"/>
                    <a:pt x="1867" y="3196"/>
                  </a:cubicBezTo>
                  <a:cubicBezTo>
                    <a:pt x="1845" y="3185"/>
                    <a:pt x="1845" y="3128"/>
                    <a:pt x="1845" y="3106"/>
                  </a:cubicBezTo>
                  <a:cubicBezTo>
                    <a:pt x="1834" y="3081"/>
                    <a:pt x="1834" y="3059"/>
                    <a:pt x="1834" y="3037"/>
                  </a:cubicBezTo>
                  <a:cubicBezTo>
                    <a:pt x="1834" y="3012"/>
                    <a:pt x="1820" y="2990"/>
                    <a:pt x="1809" y="2968"/>
                  </a:cubicBezTo>
                  <a:lnTo>
                    <a:pt x="1809" y="3001"/>
                  </a:lnTo>
                  <a:lnTo>
                    <a:pt x="1809" y="3037"/>
                  </a:lnTo>
                  <a:cubicBezTo>
                    <a:pt x="1809" y="3055"/>
                    <a:pt x="1809" y="3074"/>
                    <a:pt x="1816" y="3100"/>
                  </a:cubicBezTo>
                  <a:lnTo>
                    <a:pt x="1816" y="3100"/>
                  </a:lnTo>
                  <a:lnTo>
                    <a:pt x="1798" y="3037"/>
                  </a:lnTo>
                  <a:lnTo>
                    <a:pt x="1798" y="2990"/>
                  </a:lnTo>
                  <a:cubicBezTo>
                    <a:pt x="1787" y="2968"/>
                    <a:pt x="1787" y="2933"/>
                    <a:pt x="1776" y="2911"/>
                  </a:cubicBezTo>
                  <a:lnTo>
                    <a:pt x="1776" y="2864"/>
                  </a:lnTo>
                  <a:cubicBezTo>
                    <a:pt x="1776" y="2853"/>
                    <a:pt x="1765" y="2842"/>
                    <a:pt x="1765" y="2817"/>
                  </a:cubicBezTo>
                  <a:cubicBezTo>
                    <a:pt x="1752" y="2831"/>
                    <a:pt x="1765" y="2842"/>
                    <a:pt x="1765" y="2864"/>
                  </a:cubicBezTo>
                  <a:cubicBezTo>
                    <a:pt x="1765" y="2864"/>
                    <a:pt x="1765" y="2864"/>
                    <a:pt x="1765" y="2864"/>
                  </a:cubicBezTo>
                  <a:lnTo>
                    <a:pt x="1765" y="2864"/>
                  </a:lnTo>
                  <a:lnTo>
                    <a:pt x="1741" y="2784"/>
                  </a:lnTo>
                  <a:cubicBezTo>
                    <a:pt x="1741" y="2762"/>
                    <a:pt x="1730" y="2727"/>
                    <a:pt x="1741" y="2727"/>
                  </a:cubicBezTo>
                  <a:lnTo>
                    <a:pt x="1752" y="2727"/>
                  </a:lnTo>
                  <a:cubicBezTo>
                    <a:pt x="1761" y="2727"/>
                    <a:pt x="1764" y="2753"/>
                    <a:pt x="1765" y="2774"/>
                  </a:cubicBezTo>
                  <a:lnTo>
                    <a:pt x="1765" y="2774"/>
                  </a:lnTo>
                  <a:cubicBezTo>
                    <a:pt x="1764" y="2759"/>
                    <a:pt x="1761" y="2745"/>
                    <a:pt x="1752" y="2738"/>
                  </a:cubicBezTo>
                  <a:lnTo>
                    <a:pt x="1752" y="2795"/>
                  </a:lnTo>
                  <a:cubicBezTo>
                    <a:pt x="1765" y="2817"/>
                    <a:pt x="1776" y="2831"/>
                    <a:pt x="1776" y="2853"/>
                  </a:cubicBezTo>
                  <a:cubicBezTo>
                    <a:pt x="1776" y="2864"/>
                    <a:pt x="1776" y="2875"/>
                    <a:pt x="1787" y="2886"/>
                  </a:cubicBezTo>
                  <a:cubicBezTo>
                    <a:pt x="1787" y="2900"/>
                    <a:pt x="1787" y="2900"/>
                    <a:pt x="1798" y="2900"/>
                  </a:cubicBezTo>
                  <a:cubicBezTo>
                    <a:pt x="1798" y="2922"/>
                    <a:pt x="1809" y="2933"/>
                    <a:pt x="1809" y="2955"/>
                  </a:cubicBezTo>
                  <a:lnTo>
                    <a:pt x="1809" y="2900"/>
                  </a:lnTo>
                  <a:cubicBezTo>
                    <a:pt x="1798" y="2875"/>
                    <a:pt x="1787" y="2864"/>
                    <a:pt x="1787" y="2853"/>
                  </a:cubicBezTo>
                  <a:cubicBezTo>
                    <a:pt x="1776" y="2831"/>
                    <a:pt x="1776" y="2806"/>
                    <a:pt x="1776" y="2784"/>
                  </a:cubicBezTo>
                  <a:cubicBezTo>
                    <a:pt x="1776" y="2762"/>
                    <a:pt x="1776" y="2749"/>
                    <a:pt x="1765" y="2727"/>
                  </a:cubicBezTo>
                  <a:cubicBezTo>
                    <a:pt x="1752" y="2669"/>
                    <a:pt x="1752" y="2625"/>
                    <a:pt x="1741" y="2567"/>
                  </a:cubicBezTo>
                  <a:cubicBezTo>
                    <a:pt x="1741" y="2542"/>
                    <a:pt x="1730" y="2520"/>
                    <a:pt x="1719" y="2498"/>
                  </a:cubicBezTo>
                  <a:lnTo>
                    <a:pt x="1719" y="2463"/>
                  </a:lnTo>
                  <a:lnTo>
                    <a:pt x="1730" y="2463"/>
                  </a:lnTo>
                  <a:cubicBezTo>
                    <a:pt x="1730" y="2452"/>
                    <a:pt x="1719" y="2441"/>
                    <a:pt x="1719" y="2430"/>
                  </a:cubicBezTo>
                  <a:cubicBezTo>
                    <a:pt x="1719" y="2405"/>
                    <a:pt x="1708" y="2383"/>
                    <a:pt x="1708" y="2361"/>
                  </a:cubicBezTo>
                  <a:cubicBezTo>
                    <a:pt x="1697" y="2336"/>
                    <a:pt x="1697" y="2325"/>
                    <a:pt x="1697" y="2314"/>
                  </a:cubicBezTo>
                  <a:cubicBezTo>
                    <a:pt x="1697" y="2325"/>
                    <a:pt x="1697" y="2325"/>
                    <a:pt x="1683" y="2325"/>
                  </a:cubicBezTo>
                  <a:cubicBezTo>
                    <a:pt x="1697" y="2350"/>
                    <a:pt x="1697" y="2361"/>
                    <a:pt x="1708" y="2383"/>
                  </a:cubicBezTo>
                  <a:lnTo>
                    <a:pt x="1708" y="2405"/>
                  </a:lnTo>
                  <a:cubicBezTo>
                    <a:pt x="1708" y="2394"/>
                    <a:pt x="1708" y="2394"/>
                    <a:pt x="1697" y="2383"/>
                  </a:cubicBezTo>
                  <a:lnTo>
                    <a:pt x="1697" y="2383"/>
                  </a:lnTo>
                  <a:cubicBezTo>
                    <a:pt x="1697" y="2430"/>
                    <a:pt x="1708" y="2487"/>
                    <a:pt x="1708" y="2531"/>
                  </a:cubicBezTo>
                  <a:cubicBezTo>
                    <a:pt x="1719" y="2556"/>
                    <a:pt x="1719" y="2578"/>
                    <a:pt x="1719" y="2600"/>
                  </a:cubicBezTo>
                  <a:cubicBezTo>
                    <a:pt x="1719" y="2625"/>
                    <a:pt x="1719" y="2636"/>
                    <a:pt x="1730" y="2647"/>
                  </a:cubicBezTo>
                  <a:lnTo>
                    <a:pt x="1730" y="2705"/>
                  </a:lnTo>
                  <a:cubicBezTo>
                    <a:pt x="1730" y="2694"/>
                    <a:pt x="1730" y="2694"/>
                    <a:pt x="1719" y="2680"/>
                  </a:cubicBezTo>
                  <a:lnTo>
                    <a:pt x="1719" y="2680"/>
                  </a:lnTo>
                  <a:lnTo>
                    <a:pt x="1730" y="2694"/>
                  </a:lnTo>
                  <a:lnTo>
                    <a:pt x="1684" y="2525"/>
                  </a:lnTo>
                  <a:lnTo>
                    <a:pt x="1684" y="2525"/>
                  </a:lnTo>
                  <a:cubicBezTo>
                    <a:pt x="1686" y="2528"/>
                    <a:pt x="1689" y="2531"/>
                    <a:pt x="1697" y="2531"/>
                  </a:cubicBezTo>
                  <a:cubicBezTo>
                    <a:pt x="1697" y="2509"/>
                    <a:pt x="1683" y="2487"/>
                    <a:pt x="1672" y="2474"/>
                  </a:cubicBezTo>
                  <a:lnTo>
                    <a:pt x="1672" y="2452"/>
                  </a:lnTo>
                  <a:cubicBezTo>
                    <a:pt x="1672" y="2419"/>
                    <a:pt x="1661" y="2394"/>
                    <a:pt x="1661" y="2361"/>
                  </a:cubicBezTo>
                  <a:cubicBezTo>
                    <a:pt x="1650" y="2361"/>
                    <a:pt x="1661" y="2361"/>
                    <a:pt x="1661" y="2350"/>
                  </a:cubicBezTo>
                  <a:lnTo>
                    <a:pt x="1661" y="2314"/>
                  </a:lnTo>
                  <a:cubicBezTo>
                    <a:pt x="1661" y="2325"/>
                    <a:pt x="1661" y="2325"/>
                    <a:pt x="1672" y="2325"/>
                  </a:cubicBezTo>
                  <a:cubicBezTo>
                    <a:pt x="1661" y="2292"/>
                    <a:pt x="1639" y="2246"/>
                    <a:pt x="1650" y="2213"/>
                  </a:cubicBezTo>
                  <a:lnTo>
                    <a:pt x="1650" y="2188"/>
                  </a:lnTo>
                  <a:cubicBezTo>
                    <a:pt x="1639" y="2177"/>
                    <a:pt x="1639" y="2166"/>
                    <a:pt x="1639" y="2155"/>
                  </a:cubicBezTo>
                  <a:lnTo>
                    <a:pt x="1639" y="2130"/>
                  </a:lnTo>
                  <a:cubicBezTo>
                    <a:pt x="1639" y="2130"/>
                    <a:pt x="1628" y="2119"/>
                    <a:pt x="1628" y="2108"/>
                  </a:cubicBezTo>
                  <a:cubicBezTo>
                    <a:pt x="1628" y="2097"/>
                    <a:pt x="1614" y="2097"/>
                    <a:pt x="1614" y="2097"/>
                  </a:cubicBezTo>
                  <a:lnTo>
                    <a:pt x="1614" y="2119"/>
                  </a:lnTo>
                  <a:lnTo>
                    <a:pt x="1614" y="2130"/>
                  </a:lnTo>
                  <a:lnTo>
                    <a:pt x="1614" y="2144"/>
                  </a:lnTo>
                  <a:cubicBezTo>
                    <a:pt x="1603" y="2155"/>
                    <a:pt x="1603" y="2166"/>
                    <a:pt x="1603" y="2177"/>
                  </a:cubicBezTo>
                  <a:lnTo>
                    <a:pt x="1581" y="2039"/>
                  </a:lnTo>
                  <a:lnTo>
                    <a:pt x="1581" y="2017"/>
                  </a:lnTo>
                  <a:lnTo>
                    <a:pt x="1581" y="1993"/>
                  </a:lnTo>
                  <a:cubicBezTo>
                    <a:pt x="1570" y="1971"/>
                    <a:pt x="1581" y="1949"/>
                    <a:pt x="1581" y="1924"/>
                  </a:cubicBezTo>
                  <a:lnTo>
                    <a:pt x="1570" y="1924"/>
                  </a:lnTo>
                  <a:cubicBezTo>
                    <a:pt x="1559" y="1924"/>
                    <a:pt x="1559" y="1924"/>
                    <a:pt x="1559" y="1913"/>
                  </a:cubicBezTo>
                  <a:lnTo>
                    <a:pt x="1559" y="1902"/>
                  </a:lnTo>
                  <a:lnTo>
                    <a:pt x="1545" y="1902"/>
                  </a:lnTo>
                  <a:lnTo>
                    <a:pt x="1545" y="1891"/>
                  </a:lnTo>
                  <a:lnTo>
                    <a:pt x="1545" y="1855"/>
                  </a:lnTo>
                  <a:lnTo>
                    <a:pt x="1545" y="1833"/>
                  </a:lnTo>
                  <a:lnTo>
                    <a:pt x="1534" y="1833"/>
                  </a:lnTo>
                  <a:lnTo>
                    <a:pt x="1534" y="1869"/>
                  </a:lnTo>
                  <a:lnTo>
                    <a:pt x="1523" y="1822"/>
                  </a:lnTo>
                  <a:lnTo>
                    <a:pt x="1534" y="1811"/>
                  </a:lnTo>
                  <a:cubicBezTo>
                    <a:pt x="1534" y="1811"/>
                    <a:pt x="1534" y="1800"/>
                    <a:pt x="1523" y="1800"/>
                  </a:cubicBezTo>
                  <a:lnTo>
                    <a:pt x="1523" y="1811"/>
                  </a:lnTo>
                  <a:lnTo>
                    <a:pt x="1122" y="0"/>
                  </a:lnTo>
                  <a:close/>
                </a:path>
              </a:pathLst>
            </a:custGeom>
            <a:solidFill>
              <a:schemeClr val="accent3"/>
            </a:solidFill>
            <a:ln cap="flat" cmpd="sng" w="1143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66" name="Google Shape;866;p73"/>
            <p:cNvPicPr preferRelativeResize="0"/>
            <p:nvPr/>
          </p:nvPicPr>
          <p:blipFill>
            <a:blip r:embed="rId9">
              <a:alphaModFix/>
            </a:blip>
            <a:stretch>
              <a:fillRect/>
            </a:stretch>
          </p:blipFill>
          <p:spPr>
            <a:xfrm>
              <a:off x="2076450" y="152400"/>
              <a:ext cx="236265" cy="4838702"/>
            </a:xfrm>
            <a:prstGeom prst="rect">
              <a:avLst/>
            </a:prstGeom>
            <a:noFill/>
            <a:ln>
              <a:noFill/>
            </a:ln>
          </p:spPr>
        </p:pic>
      </p:grpSp>
      <p:pic>
        <p:nvPicPr>
          <p:cNvPr id="867" name="Google Shape;867;p73"/>
          <p:cNvPicPr preferRelativeResize="0"/>
          <p:nvPr/>
        </p:nvPicPr>
        <p:blipFill>
          <a:blip r:embed="rId10">
            <a:alphaModFix/>
          </a:blip>
          <a:stretch>
            <a:fillRect/>
          </a:stretch>
        </p:blipFill>
        <p:spPr>
          <a:xfrm>
            <a:off x="4055168" y="3169944"/>
            <a:ext cx="840105" cy="767269"/>
          </a:xfrm>
          <a:prstGeom prst="rect">
            <a:avLst/>
          </a:prstGeom>
          <a:noFill/>
          <a:ln>
            <a:noFill/>
          </a:ln>
          <a:effectLst>
            <a:outerShdw rotWithShape="0" algn="bl" dir="3000000" dist="47625">
              <a:srgbClr val="000000">
                <a:alpha val="29000"/>
              </a:srgbClr>
            </a:outerShdw>
          </a:effectLst>
        </p:spPr>
      </p:pic>
      <p:pic>
        <p:nvPicPr>
          <p:cNvPr id="868" name="Google Shape;868;p73"/>
          <p:cNvPicPr preferRelativeResize="0"/>
          <p:nvPr/>
        </p:nvPicPr>
        <p:blipFill>
          <a:blip r:embed="rId11">
            <a:alphaModFix/>
          </a:blip>
          <a:stretch>
            <a:fillRect/>
          </a:stretch>
        </p:blipFill>
        <p:spPr>
          <a:xfrm>
            <a:off x="5073526" y="3287425"/>
            <a:ext cx="722124" cy="767259"/>
          </a:xfrm>
          <a:prstGeom prst="rect">
            <a:avLst/>
          </a:prstGeom>
          <a:noFill/>
          <a:ln>
            <a:noFill/>
          </a:ln>
          <a:effectLst>
            <a:outerShdw rotWithShape="0" algn="bl" dir="3000000" dist="47625">
              <a:srgbClr val="000000">
                <a:alpha val="29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4"/>
          <p:cNvSpPr txBox="1"/>
          <p:nvPr>
            <p:ph idx="1" type="body"/>
          </p:nvPr>
        </p:nvSpPr>
        <p:spPr>
          <a:xfrm>
            <a:off x="713225" y="1268225"/>
            <a:ext cx="3815400" cy="333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Did you like the resources on this template? Get them for free at our other websites:</a:t>
            </a:r>
            <a:endParaRPr>
              <a:solidFill>
                <a:schemeClr val="dk1"/>
              </a:solidFill>
            </a:endParaRPr>
          </a:p>
          <a:p>
            <a:pPr indent="0" lvl="0" marL="0" rtl="0" algn="l">
              <a:spcBef>
                <a:spcPts val="1000"/>
              </a:spcBef>
              <a:spcAft>
                <a:spcPts val="0"/>
              </a:spcAft>
              <a:buNone/>
            </a:pPr>
            <a:r>
              <a:rPr lang="en" sz="2200">
                <a:latin typeface="Rubik SemiBold"/>
                <a:ea typeface="Rubik SemiBold"/>
                <a:cs typeface="Rubik SemiBold"/>
                <a:sym typeface="Rubik SemiBold"/>
              </a:rPr>
              <a:t>Vectors</a:t>
            </a:r>
            <a:endParaRPr sz="2200">
              <a:latin typeface="Rubik SemiBold"/>
              <a:ea typeface="Rubik SemiBold"/>
              <a:cs typeface="Rubik SemiBold"/>
              <a:sym typeface="Rubik SemiBold"/>
            </a:endParaRPr>
          </a:p>
          <a:p>
            <a:pPr indent="-180340" lvl="0" marL="182880" rtl="0" algn="l">
              <a:spcBef>
                <a:spcPts val="0"/>
              </a:spcBef>
              <a:spcAft>
                <a:spcPts val="0"/>
              </a:spcAft>
              <a:buSzPts val="1400"/>
              <a:buChar char="●"/>
            </a:pPr>
            <a:r>
              <a:rPr lang="en" u="sng">
                <a:hlinkClick r:id="rId3"/>
              </a:rPr>
              <a:t>Realistic book lover icons set with library and bookstore symbols isolated vector illustration</a:t>
            </a:r>
            <a:endParaRPr/>
          </a:p>
          <a:p>
            <a:pPr indent="-180340" lvl="0" marL="182880" rtl="0" algn="l">
              <a:spcBef>
                <a:spcPts val="0"/>
              </a:spcBef>
              <a:spcAft>
                <a:spcPts val="0"/>
              </a:spcAft>
              <a:buSzPts val="1400"/>
              <a:buChar char="●"/>
            </a:pPr>
            <a:r>
              <a:rPr lang="en" u="sng">
                <a:hlinkClick r:id="rId4"/>
              </a:rPr>
              <a:t>Sharpened wooden pencils and shavings</a:t>
            </a:r>
            <a:endParaRPr/>
          </a:p>
          <a:p>
            <a:pPr indent="-180340" lvl="0" marL="182880" rtl="0" algn="l">
              <a:spcBef>
                <a:spcPts val="0"/>
              </a:spcBef>
              <a:spcAft>
                <a:spcPts val="0"/>
              </a:spcAft>
              <a:buSzPts val="1400"/>
              <a:buChar char="●"/>
            </a:pPr>
            <a:r>
              <a:rPr lang="en" u="sng">
                <a:hlinkClick r:id="rId5"/>
              </a:rPr>
              <a:t>3d office objects isolated</a:t>
            </a:r>
            <a:endParaRPr/>
          </a:p>
          <a:p>
            <a:pPr indent="-180340" lvl="0" marL="182880" rtl="0" algn="l">
              <a:spcBef>
                <a:spcPts val="0"/>
              </a:spcBef>
              <a:spcAft>
                <a:spcPts val="0"/>
              </a:spcAft>
              <a:buSzPts val="1400"/>
              <a:buChar char="●"/>
            </a:pPr>
            <a:r>
              <a:rPr lang="en" u="sng">
                <a:hlinkClick r:id="rId6"/>
              </a:rPr>
              <a:t>Realistic book lover day vertical poster with composition of editable text surrounded by hands and books vector illustration</a:t>
            </a:r>
            <a:endParaRPr/>
          </a:p>
        </p:txBody>
      </p:sp>
      <p:sp>
        <p:nvSpPr>
          <p:cNvPr id="874" name="Google Shape;874;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esources</a:t>
            </a:r>
            <a:endParaRPr/>
          </a:p>
        </p:txBody>
      </p:sp>
      <p:sp>
        <p:nvSpPr>
          <p:cNvPr id="875" name="Google Shape;875;p74"/>
          <p:cNvSpPr txBox="1"/>
          <p:nvPr>
            <p:ph idx="2" type="body"/>
          </p:nvPr>
        </p:nvSpPr>
        <p:spPr>
          <a:xfrm>
            <a:off x="4615519" y="1268225"/>
            <a:ext cx="3815400" cy="3335700"/>
          </a:xfrm>
          <a:prstGeom prst="rect">
            <a:avLst/>
          </a:prstGeom>
        </p:spPr>
        <p:txBody>
          <a:bodyPr anchorCtr="0" anchor="t" bIns="91425" lIns="91425" spcFirstLastPara="1" rIns="91425" wrap="square" tIns="91425">
            <a:noAutofit/>
          </a:bodyPr>
          <a:lstStyle/>
          <a:p>
            <a:pPr indent="-180340" lvl="0" marL="182880" rtl="0" algn="l">
              <a:spcBef>
                <a:spcPts val="0"/>
              </a:spcBef>
              <a:spcAft>
                <a:spcPts val="0"/>
              </a:spcAft>
              <a:buSzPts val="1400"/>
              <a:buChar char="●"/>
            </a:pPr>
            <a:r>
              <a:rPr lang="en" u="sng">
                <a:hlinkClick r:id="rId7"/>
              </a:rPr>
              <a:t>Realistic book lovers day horizontal background with composition of text and books with lamp and cup vector illustration</a:t>
            </a:r>
            <a:endParaRPr sz="2200">
              <a:latin typeface="Rubik SemiBold"/>
              <a:ea typeface="Rubik SemiBold"/>
              <a:cs typeface="Rubik SemiBold"/>
              <a:sym typeface="Rubik SemiBold"/>
            </a:endParaRPr>
          </a:p>
          <a:p>
            <a:pPr indent="0" lvl="0" marL="0" rtl="0" algn="l">
              <a:spcBef>
                <a:spcPts val="1000"/>
              </a:spcBef>
              <a:spcAft>
                <a:spcPts val="0"/>
              </a:spcAft>
              <a:buNone/>
            </a:pPr>
            <a:r>
              <a:rPr lang="en" sz="2200">
                <a:latin typeface="Rubik SemiBold"/>
                <a:ea typeface="Rubik SemiBold"/>
                <a:cs typeface="Rubik SemiBold"/>
                <a:sym typeface="Rubik SemiBold"/>
              </a:rPr>
              <a:t>Photos</a:t>
            </a:r>
            <a:endParaRPr sz="2200">
              <a:latin typeface="Rubik SemiBold"/>
              <a:ea typeface="Rubik SemiBold"/>
              <a:cs typeface="Rubik SemiBold"/>
              <a:sym typeface="Rubik SemiBold"/>
            </a:endParaRPr>
          </a:p>
          <a:p>
            <a:pPr indent="-180340" lvl="0" marL="182880" rtl="0" algn="l">
              <a:spcBef>
                <a:spcPts val="0"/>
              </a:spcBef>
              <a:spcAft>
                <a:spcPts val="0"/>
              </a:spcAft>
              <a:buSzPts val="1400"/>
              <a:buChar char="●"/>
            </a:pPr>
            <a:r>
              <a:rPr lang="en" u="sng">
                <a:hlinkClick r:id="rId8"/>
              </a:rPr>
              <a:t>Handsome man reading book</a:t>
            </a:r>
            <a:endParaRPr/>
          </a:p>
          <a:p>
            <a:pPr indent="-180340" lvl="0" marL="182880" rtl="0" algn="l">
              <a:spcBef>
                <a:spcPts val="0"/>
              </a:spcBef>
              <a:spcAft>
                <a:spcPts val="0"/>
              </a:spcAft>
              <a:buSzPts val="1400"/>
              <a:buChar char="●"/>
            </a:pPr>
            <a:r>
              <a:rPr lang="en" u="sng">
                <a:hlinkClick r:id="rId9"/>
              </a:rPr>
              <a:t>Medium shot students</a:t>
            </a:r>
            <a:endParaRPr/>
          </a:p>
          <a:p>
            <a:pPr indent="-180340" lvl="0" marL="182880" rtl="0" algn="l">
              <a:spcBef>
                <a:spcPts val="0"/>
              </a:spcBef>
              <a:spcAft>
                <a:spcPts val="0"/>
              </a:spcAft>
              <a:buSzPts val="1400"/>
              <a:buChar char="●"/>
            </a:pPr>
            <a:r>
              <a:rPr lang="en" u="sng">
                <a:hlinkClick r:id="rId10"/>
              </a:rPr>
              <a:t>Young woman reading from a book at home</a:t>
            </a:r>
            <a:endParaRPr/>
          </a:p>
          <a:p>
            <a:pPr indent="-180340" lvl="0" marL="182880" rtl="0" algn="l">
              <a:spcBef>
                <a:spcPts val="0"/>
              </a:spcBef>
              <a:spcAft>
                <a:spcPts val="0"/>
              </a:spcAft>
              <a:buSzPts val="1400"/>
              <a:buChar char="●"/>
            </a:pPr>
            <a:r>
              <a:rPr lang="en" u="sng">
                <a:hlinkClick r:id="rId11"/>
              </a:rPr>
              <a:t>Medium shot smiley man at home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9" name="Shape 879"/>
        <p:cNvGrpSpPr/>
        <p:nvPr/>
      </p:nvGrpSpPr>
      <p:grpSpPr>
        <a:xfrm>
          <a:off x="0" y="0"/>
          <a:ext cx="0" cy="0"/>
          <a:chOff x="0" y="0"/>
          <a:chExt cx="0" cy="0"/>
        </a:xfrm>
      </p:grpSpPr>
      <p:sp>
        <p:nvSpPr>
          <p:cNvPr id="880" name="Google Shape;880;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881" name="Google Shape;881;p75"/>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5" name="Shape 885"/>
        <p:cNvGrpSpPr/>
        <p:nvPr/>
      </p:nvGrpSpPr>
      <p:grpSpPr>
        <a:xfrm>
          <a:off x="0" y="0"/>
          <a:ext cx="0" cy="0"/>
          <a:chOff x="0" y="0"/>
          <a:chExt cx="0" cy="0"/>
        </a:xfrm>
      </p:grpSpPr>
      <p:sp>
        <p:nvSpPr>
          <p:cNvPr id="886" name="Google Shape;886;p76"/>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887" name="Google Shape;887;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ph type="title"/>
          </p:nvPr>
        </p:nvSpPr>
        <p:spPr>
          <a:xfrm>
            <a:off x="4838575" y="1402591"/>
            <a:ext cx="3592200" cy="139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Whoa!</a:t>
            </a:r>
            <a:endParaRPr/>
          </a:p>
        </p:txBody>
      </p:sp>
      <p:sp>
        <p:nvSpPr>
          <p:cNvPr id="316" name="Google Shape;316;p41"/>
          <p:cNvSpPr txBox="1"/>
          <p:nvPr>
            <p:ph idx="1" type="subTitle"/>
          </p:nvPr>
        </p:nvSpPr>
        <p:spPr>
          <a:xfrm>
            <a:off x="4838575" y="2644866"/>
            <a:ext cx="3592200" cy="103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This can be the part of the presentation where you introduce yourself, write your email…</a:t>
            </a:r>
            <a:endParaRPr/>
          </a:p>
        </p:txBody>
      </p:sp>
      <p:grpSp>
        <p:nvGrpSpPr>
          <p:cNvPr id="317" name="Google Shape;317;p41"/>
          <p:cNvGrpSpPr/>
          <p:nvPr/>
        </p:nvGrpSpPr>
        <p:grpSpPr>
          <a:xfrm>
            <a:off x="642429" y="1085865"/>
            <a:ext cx="3742941" cy="2713058"/>
            <a:chOff x="642429" y="1085865"/>
            <a:chExt cx="3742941" cy="2713058"/>
          </a:xfrm>
        </p:grpSpPr>
        <p:grpSp>
          <p:nvGrpSpPr>
            <p:cNvPr id="318" name="Google Shape;318;p41"/>
            <p:cNvGrpSpPr/>
            <p:nvPr/>
          </p:nvGrpSpPr>
          <p:grpSpPr>
            <a:xfrm>
              <a:off x="642429" y="1531068"/>
              <a:ext cx="2172274" cy="2191655"/>
              <a:chOff x="642429" y="1531068"/>
              <a:chExt cx="2172274" cy="2191655"/>
            </a:xfrm>
          </p:grpSpPr>
          <p:sp>
            <p:nvSpPr>
              <p:cNvPr id="319" name="Google Shape;319;p41"/>
              <p:cNvSpPr/>
              <p:nvPr/>
            </p:nvSpPr>
            <p:spPr>
              <a:xfrm flipH="1">
                <a:off x="642429" y="1534040"/>
                <a:ext cx="2172269" cy="2185725"/>
              </a:xfrm>
              <a:custGeom>
                <a:rect b="b" l="l" r="r" t="t"/>
                <a:pathLst>
                  <a:path extrusionOk="0" h="19979" w="19856">
                    <a:moveTo>
                      <a:pt x="7041" y="0"/>
                    </a:moveTo>
                    <a:cubicBezTo>
                      <a:pt x="6728" y="0"/>
                      <a:pt x="6411" y="10"/>
                      <a:pt x="6095" y="10"/>
                    </a:cubicBezTo>
                    <a:cubicBezTo>
                      <a:pt x="6071" y="5"/>
                      <a:pt x="6050" y="2"/>
                      <a:pt x="6029" y="2"/>
                    </a:cubicBezTo>
                    <a:cubicBezTo>
                      <a:pt x="5983" y="2"/>
                      <a:pt x="5944" y="19"/>
                      <a:pt x="5910" y="73"/>
                    </a:cubicBezTo>
                    <a:cubicBezTo>
                      <a:pt x="5848" y="224"/>
                      <a:pt x="5896" y="394"/>
                      <a:pt x="5896" y="563"/>
                    </a:cubicBezTo>
                    <a:lnTo>
                      <a:pt x="5896" y="641"/>
                    </a:lnTo>
                    <a:cubicBezTo>
                      <a:pt x="5881" y="1069"/>
                      <a:pt x="5881" y="1486"/>
                      <a:pt x="5881" y="1918"/>
                    </a:cubicBezTo>
                    <a:cubicBezTo>
                      <a:pt x="5835" y="1872"/>
                      <a:pt x="5799" y="1843"/>
                      <a:pt x="5746" y="1843"/>
                    </a:cubicBezTo>
                    <a:cubicBezTo>
                      <a:pt x="5727" y="1843"/>
                      <a:pt x="5706" y="1847"/>
                      <a:pt x="5682" y="1855"/>
                    </a:cubicBezTo>
                    <a:cubicBezTo>
                      <a:pt x="5648" y="1840"/>
                      <a:pt x="5634" y="1840"/>
                      <a:pt x="5604" y="1840"/>
                    </a:cubicBezTo>
                    <a:lnTo>
                      <a:pt x="3419" y="1840"/>
                    </a:lnTo>
                    <a:cubicBezTo>
                      <a:pt x="3401" y="1836"/>
                      <a:pt x="3383" y="1834"/>
                      <a:pt x="3365" y="1834"/>
                    </a:cubicBezTo>
                    <a:cubicBezTo>
                      <a:pt x="3322" y="1834"/>
                      <a:pt x="3279" y="1844"/>
                      <a:pt x="3235" y="1855"/>
                    </a:cubicBezTo>
                    <a:cubicBezTo>
                      <a:pt x="3181" y="1838"/>
                      <a:pt x="3132" y="1830"/>
                      <a:pt x="3082" y="1830"/>
                    </a:cubicBezTo>
                    <a:cubicBezTo>
                      <a:pt x="3047" y="1830"/>
                      <a:pt x="3011" y="1834"/>
                      <a:pt x="2973" y="1840"/>
                    </a:cubicBezTo>
                    <a:cubicBezTo>
                      <a:pt x="2943" y="1840"/>
                      <a:pt x="2914" y="1840"/>
                      <a:pt x="2881" y="1870"/>
                    </a:cubicBezTo>
                    <a:cubicBezTo>
                      <a:pt x="2822" y="1884"/>
                      <a:pt x="2803" y="1947"/>
                      <a:pt x="2803" y="1991"/>
                    </a:cubicBezTo>
                    <a:lnTo>
                      <a:pt x="2803" y="2239"/>
                    </a:lnTo>
                    <a:cubicBezTo>
                      <a:pt x="2766" y="2226"/>
                      <a:pt x="2739" y="2190"/>
                      <a:pt x="2703" y="2190"/>
                    </a:cubicBezTo>
                    <a:cubicBezTo>
                      <a:pt x="2696" y="2190"/>
                      <a:pt x="2689" y="2192"/>
                      <a:pt x="2681" y="2194"/>
                    </a:cubicBezTo>
                    <a:lnTo>
                      <a:pt x="220" y="2194"/>
                    </a:lnTo>
                    <a:cubicBezTo>
                      <a:pt x="69" y="2209"/>
                      <a:pt x="54" y="2224"/>
                      <a:pt x="54" y="2453"/>
                    </a:cubicBezTo>
                    <a:lnTo>
                      <a:pt x="54" y="19645"/>
                    </a:lnTo>
                    <a:cubicBezTo>
                      <a:pt x="54" y="19705"/>
                      <a:pt x="69" y="19767"/>
                      <a:pt x="21" y="19830"/>
                    </a:cubicBezTo>
                    <a:cubicBezTo>
                      <a:pt x="21" y="19894"/>
                      <a:pt x="1" y="19978"/>
                      <a:pt x="81" y="19978"/>
                    </a:cubicBezTo>
                    <a:cubicBezTo>
                      <a:pt x="98" y="19978"/>
                      <a:pt x="119" y="19975"/>
                      <a:pt x="146" y="19967"/>
                    </a:cubicBezTo>
                    <a:lnTo>
                      <a:pt x="7925" y="19967"/>
                    </a:lnTo>
                    <a:cubicBezTo>
                      <a:pt x="7937" y="19949"/>
                      <a:pt x="7953" y="19945"/>
                      <a:pt x="7972" y="19945"/>
                    </a:cubicBezTo>
                    <a:cubicBezTo>
                      <a:pt x="7987" y="19945"/>
                      <a:pt x="8003" y="19948"/>
                      <a:pt x="8019" y="19948"/>
                    </a:cubicBezTo>
                    <a:cubicBezTo>
                      <a:pt x="8034" y="19948"/>
                      <a:pt x="8049" y="19946"/>
                      <a:pt x="8062" y="19937"/>
                    </a:cubicBezTo>
                    <a:cubicBezTo>
                      <a:pt x="8110" y="19937"/>
                      <a:pt x="8154" y="19952"/>
                      <a:pt x="8202" y="19952"/>
                    </a:cubicBezTo>
                    <a:lnTo>
                      <a:pt x="11494" y="19952"/>
                    </a:lnTo>
                    <a:cubicBezTo>
                      <a:pt x="11770" y="19952"/>
                      <a:pt x="12062" y="19937"/>
                      <a:pt x="12339" y="19937"/>
                    </a:cubicBezTo>
                    <a:lnTo>
                      <a:pt x="12490" y="19937"/>
                    </a:lnTo>
                    <a:cubicBezTo>
                      <a:pt x="12525" y="19940"/>
                      <a:pt x="12554" y="19941"/>
                      <a:pt x="12579" y="19941"/>
                    </a:cubicBezTo>
                    <a:cubicBezTo>
                      <a:pt x="12698" y="19941"/>
                      <a:pt x="12708" y="19903"/>
                      <a:pt x="12708" y="19738"/>
                    </a:cubicBezTo>
                    <a:lnTo>
                      <a:pt x="12708" y="16169"/>
                    </a:lnTo>
                    <a:lnTo>
                      <a:pt x="12708" y="5331"/>
                    </a:lnTo>
                    <a:lnTo>
                      <a:pt x="12723" y="5331"/>
                    </a:lnTo>
                    <a:cubicBezTo>
                      <a:pt x="12737" y="5346"/>
                      <a:pt x="12752" y="5361"/>
                      <a:pt x="12752" y="5361"/>
                    </a:cubicBezTo>
                    <a:cubicBezTo>
                      <a:pt x="13062" y="6899"/>
                      <a:pt x="13383" y="8420"/>
                      <a:pt x="13708" y="9944"/>
                    </a:cubicBezTo>
                    <a:cubicBezTo>
                      <a:pt x="14029" y="11512"/>
                      <a:pt x="14354" y="13095"/>
                      <a:pt x="14675" y="14664"/>
                    </a:cubicBezTo>
                    <a:cubicBezTo>
                      <a:pt x="14907" y="15785"/>
                      <a:pt x="15136" y="16922"/>
                      <a:pt x="15383" y="18044"/>
                    </a:cubicBezTo>
                    <a:cubicBezTo>
                      <a:pt x="15428" y="18228"/>
                      <a:pt x="15442" y="18431"/>
                      <a:pt x="15612" y="18597"/>
                    </a:cubicBezTo>
                    <a:cubicBezTo>
                      <a:pt x="16029" y="19000"/>
                      <a:pt x="16428" y="19413"/>
                      <a:pt x="16811" y="19859"/>
                    </a:cubicBezTo>
                    <a:cubicBezTo>
                      <a:pt x="16833" y="19890"/>
                      <a:pt x="16865" y="19913"/>
                      <a:pt x="16905" y="19913"/>
                    </a:cubicBezTo>
                    <a:cubicBezTo>
                      <a:pt x="16928" y="19913"/>
                      <a:pt x="16953" y="19906"/>
                      <a:pt x="16981" y="19889"/>
                    </a:cubicBezTo>
                    <a:cubicBezTo>
                      <a:pt x="17859" y="19690"/>
                      <a:pt x="18749" y="19505"/>
                      <a:pt x="19642" y="19306"/>
                    </a:cubicBezTo>
                    <a:cubicBezTo>
                      <a:pt x="19826" y="19262"/>
                      <a:pt x="19856" y="19214"/>
                      <a:pt x="19812" y="19044"/>
                    </a:cubicBezTo>
                    <a:cubicBezTo>
                      <a:pt x="19704" y="18538"/>
                      <a:pt x="19594" y="18044"/>
                      <a:pt x="19472" y="17538"/>
                    </a:cubicBezTo>
                    <a:cubicBezTo>
                      <a:pt x="18719" y="14154"/>
                      <a:pt x="17966" y="10756"/>
                      <a:pt x="17195" y="7361"/>
                    </a:cubicBezTo>
                    <a:cubicBezTo>
                      <a:pt x="16845" y="5774"/>
                      <a:pt x="16490" y="4176"/>
                      <a:pt x="16136" y="2593"/>
                    </a:cubicBezTo>
                    <a:cubicBezTo>
                      <a:pt x="16114" y="2457"/>
                      <a:pt x="16082" y="2405"/>
                      <a:pt x="15993" y="2405"/>
                    </a:cubicBezTo>
                    <a:cubicBezTo>
                      <a:pt x="15961" y="2405"/>
                      <a:pt x="15922" y="2412"/>
                      <a:pt x="15874" y="2423"/>
                    </a:cubicBezTo>
                    <a:cubicBezTo>
                      <a:pt x="15830" y="2438"/>
                      <a:pt x="15767" y="2438"/>
                      <a:pt x="15719" y="2453"/>
                    </a:cubicBezTo>
                    <a:cubicBezTo>
                      <a:pt x="15258" y="2545"/>
                      <a:pt x="14796" y="2656"/>
                      <a:pt x="14354" y="2763"/>
                    </a:cubicBezTo>
                    <a:cubicBezTo>
                      <a:pt x="14169" y="2792"/>
                      <a:pt x="13985" y="2822"/>
                      <a:pt x="13815" y="2884"/>
                    </a:cubicBezTo>
                    <a:cubicBezTo>
                      <a:pt x="13708" y="2899"/>
                      <a:pt x="13582" y="2899"/>
                      <a:pt x="13490" y="2962"/>
                    </a:cubicBezTo>
                    <a:cubicBezTo>
                      <a:pt x="13431" y="2977"/>
                      <a:pt x="13368" y="2977"/>
                      <a:pt x="13320" y="2992"/>
                    </a:cubicBezTo>
                    <a:cubicBezTo>
                      <a:pt x="13184" y="3006"/>
                      <a:pt x="13062" y="3025"/>
                      <a:pt x="13062" y="3209"/>
                    </a:cubicBezTo>
                    <a:cubicBezTo>
                      <a:pt x="12951" y="3331"/>
                      <a:pt x="12830" y="3453"/>
                      <a:pt x="12723" y="3578"/>
                    </a:cubicBezTo>
                    <a:cubicBezTo>
                      <a:pt x="12723" y="3516"/>
                      <a:pt x="12708" y="3468"/>
                      <a:pt x="12708" y="3409"/>
                    </a:cubicBezTo>
                    <a:lnTo>
                      <a:pt x="12708" y="2730"/>
                    </a:lnTo>
                    <a:lnTo>
                      <a:pt x="12708" y="1054"/>
                    </a:lnTo>
                    <a:cubicBezTo>
                      <a:pt x="12708" y="889"/>
                      <a:pt x="12698" y="851"/>
                      <a:pt x="12579" y="851"/>
                    </a:cubicBezTo>
                    <a:cubicBezTo>
                      <a:pt x="12554" y="851"/>
                      <a:pt x="12525" y="852"/>
                      <a:pt x="12490" y="855"/>
                    </a:cubicBezTo>
                    <a:lnTo>
                      <a:pt x="8246" y="855"/>
                    </a:lnTo>
                    <a:cubicBezTo>
                      <a:pt x="8198" y="855"/>
                      <a:pt x="8149" y="853"/>
                      <a:pt x="8100" y="853"/>
                    </a:cubicBezTo>
                    <a:cubicBezTo>
                      <a:pt x="8027" y="853"/>
                      <a:pt x="7953" y="858"/>
                      <a:pt x="7877" y="884"/>
                    </a:cubicBezTo>
                    <a:cubicBezTo>
                      <a:pt x="7877" y="656"/>
                      <a:pt x="7863" y="423"/>
                      <a:pt x="7877" y="194"/>
                    </a:cubicBezTo>
                    <a:cubicBezTo>
                      <a:pt x="7877" y="102"/>
                      <a:pt x="7848" y="39"/>
                      <a:pt x="7741" y="25"/>
                    </a:cubicBezTo>
                    <a:cubicBezTo>
                      <a:pt x="7510" y="6"/>
                      <a:pt x="7276" y="0"/>
                      <a:pt x="7041" y="0"/>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20" name="Google Shape;320;p41"/>
              <p:cNvPicPr preferRelativeResize="0"/>
              <p:nvPr/>
            </p:nvPicPr>
            <p:blipFill>
              <a:blip r:embed="rId3">
                <a:alphaModFix/>
              </a:blip>
              <a:stretch>
                <a:fillRect/>
              </a:stretch>
            </p:blipFill>
            <p:spPr>
              <a:xfrm flipH="1">
                <a:off x="642445" y="1531068"/>
                <a:ext cx="2172258" cy="2191655"/>
              </a:xfrm>
              <a:prstGeom prst="rect">
                <a:avLst/>
              </a:prstGeom>
              <a:noFill/>
              <a:ln>
                <a:noFill/>
              </a:ln>
            </p:spPr>
          </p:pic>
        </p:grpSp>
        <p:grpSp>
          <p:nvGrpSpPr>
            <p:cNvPr id="321" name="Google Shape;321;p41"/>
            <p:cNvGrpSpPr/>
            <p:nvPr/>
          </p:nvGrpSpPr>
          <p:grpSpPr>
            <a:xfrm>
              <a:off x="2264354" y="1085865"/>
              <a:ext cx="2121015" cy="2713058"/>
              <a:chOff x="2264354" y="1085865"/>
              <a:chExt cx="2121015" cy="2713058"/>
            </a:xfrm>
          </p:grpSpPr>
          <p:sp>
            <p:nvSpPr>
              <p:cNvPr id="322" name="Google Shape;322;p41"/>
              <p:cNvSpPr/>
              <p:nvPr/>
            </p:nvSpPr>
            <p:spPr>
              <a:xfrm flipH="1">
                <a:off x="2264354" y="1088003"/>
                <a:ext cx="2121015" cy="2708777"/>
              </a:xfrm>
              <a:custGeom>
                <a:rect b="b" l="l" r="r" t="t"/>
                <a:pathLst>
                  <a:path extrusionOk="0" h="24564" w="19234">
                    <a:moveTo>
                      <a:pt x="10916" y="0"/>
                    </a:moveTo>
                    <a:cubicBezTo>
                      <a:pt x="10779" y="78"/>
                      <a:pt x="10639" y="170"/>
                      <a:pt x="10502" y="262"/>
                    </a:cubicBezTo>
                    <a:cubicBezTo>
                      <a:pt x="10469" y="277"/>
                      <a:pt x="10425" y="296"/>
                      <a:pt x="10395" y="325"/>
                    </a:cubicBezTo>
                    <a:cubicBezTo>
                      <a:pt x="10362" y="340"/>
                      <a:pt x="10347" y="340"/>
                      <a:pt x="10318" y="355"/>
                    </a:cubicBezTo>
                    <a:cubicBezTo>
                      <a:pt x="9303" y="941"/>
                      <a:pt x="8288" y="1524"/>
                      <a:pt x="7274" y="2122"/>
                    </a:cubicBezTo>
                    <a:cubicBezTo>
                      <a:pt x="7194" y="2162"/>
                      <a:pt x="7128" y="2196"/>
                      <a:pt x="7060" y="2196"/>
                    </a:cubicBezTo>
                    <a:cubicBezTo>
                      <a:pt x="7020" y="2196"/>
                      <a:pt x="6979" y="2184"/>
                      <a:pt x="6934" y="2155"/>
                    </a:cubicBezTo>
                    <a:cubicBezTo>
                      <a:pt x="6890" y="2122"/>
                      <a:pt x="6827" y="2078"/>
                      <a:pt x="6779" y="2063"/>
                    </a:cubicBezTo>
                    <a:cubicBezTo>
                      <a:pt x="6550" y="1923"/>
                      <a:pt x="6288" y="1845"/>
                      <a:pt x="6026" y="1753"/>
                    </a:cubicBezTo>
                    <a:cubicBezTo>
                      <a:pt x="5934" y="1724"/>
                      <a:pt x="5842" y="1679"/>
                      <a:pt x="5735" y="1679"/>
                    </a:cubicBezTo>
                    <a:lnTo>
                      <a:pt x="5672" y="1679"/>
                    </a:lnTo>
                    <a:cubicBezTo>
                      <a:pt x="5657" y="1646"/>
                      <a:pt x="5642" y="1646"/>
                      <a:pt x="5613" y="1646"/>
                    </a:cubicBezTo>
                    <a:cubicBezTo>
                      <a:pt x="5458" y="1617"/>
                      <a:pt x="5303" y="1587"/>
                      <a:pt x="5152" y="1554"/>
                    </a:cubicBezTo>
                    <a:cubicBezTo>
                      <a:pt x="4946" y="1531"/>
                      <a:pt x="4743" y="1520"/>
                      <a:pt x="4540" y="1520"/>
                    </a:cubicBezTo>
                    <a:cubicBezTo>
                      <a:pt x="4058" y="1520"/>
                      <a:pt x="3583" y="1581"/>
                      <a:pt x="3107" y="1679"/>
                    </a:cubicBezTo>
                    <a:cubicBezTo>
                      <a:pt x="2384" y="1831"/>
                      <a:pt x="1690" y="2063"/>
                      <a:pt x="1015" y="2369"/>
                    </a:cubicBezTo>
                    <a:cubicBezTo>
                      <a:pt x="816" y="2447"/>
                      <a:pt x="616" y="2554"/>
                      <a:pt x="432" y="2661"/>
                    </a:cubicBezTo>
                    <a:cubicBezTo>
                      <a:pt x="122" y="2738"/>
                      <a:pt x="0" y="2923"/>
                      <a:pt x="44" y="3248"/>
                    </a:cubicBezTo>
                    <a:cubicBezTo>
                      <a:pt x="30" y="3263"/>
                      <a:pt x="30" y="3277"/>
                      <a:pt x="30" y="3307"/>
                    </a:cubicBezTo>
                    <a:cubicBezTo>
                      <a:pt x="15" y="3322"/>
                      <a:pt x="15" y="3355"/>
                      <a:pt x="30" y="3384"/>
                    </a:cubicBezTo>
                    <a:cubicBezTo>
                      <a:pt x="30" y="3399"/>
                      <a:pt x="44" y="3432"/>
                      <a:pt x="44" y="3447"/>
                    </a:cubicBezTo>
                    <a:lnTo>
                      <a:pt x="30" y="3462"/>
                    </a:lnTo>
                    <a:lnTo>
                      <a:pt x="44" y="3477"/>
                    </a:lnTo>
                    <a:cubicBezTo>
                      <a:pt x="63" y="3953"/>
                      <a:pt x="214" y="4384"/>
                      <a:pt x="369" y="4831"/>
                    </a:cubicBezTo>
                    <a:cubicBezTo>
                      <a:pt x="384" y="4846"/>
                      <a:pt x="384" y="4860"/>
                      <a:pt x="399" y="4875"/>
                    </a:cubicBezTo>
                    <a:lnTo>
                      <a:pt x="399" y="4923"/>
                    </a:lnTo>
                    <a:cubicBezTo>
                      <a:pt x="399" y="4953"/>
                      <a:pt x="413" y="4982"/>
                      <a:pt x="432" y="5001"/>
                    </a:cubicBezTo>
                    <a:cubicBezTo>
                      <a:pt x="447" y="5030"/>
                      <a:pt x="461" y="5060"/>
                      <a:pt x="461" y="5093"/>
                    </a:cubicBezTo>
                    <a:cubicBezTo>
                      <a:pt x="491" y="5152"/>
                      <a:pt x="506" y="5229"/>
                      <a:pt x="539" y="5292"/>
                    </a:cubicBezTo>
                    <a:cubicBezTo>
                      <a:pt x="1185" y="6875"/>
                      <a:pt x="2030" y="8351"/>
                      <a:pt x="3059" y="9720"/>
                    </a:cubicBezTo>
                    <a:cubicBezTo>
                      <a:pt x="3384" y="10148"/>
                      <a:pt x="3735" y="10580"/>
                      <a:pt x="4137" y="10964"/>
                    </a:cubicBezTo>
                    <a:cubicBezTo>
                      <a:pt x="4428" y="11241"/>
                      <a:pt x="4720" y="11518"/>
                      <a:pt x="5104" y="11658"/>
                    </a:cubicBezTo>
                    <a:cubicBezTo>
                      <a:pt x="5174" y="11680"/>
                      <a:pt x="5247" y="11703"/>
                      <a:pt x="5318" y="11703"/>
                    </a:cubicBezTo>
                    <a:cubicBezTo>
                      <a:pt x="5389" y="11703"/>
                      <a:pt x="5458" y="11680"/>
                      <a:pt x="5521" y="11610"/>
                    </a:cubicBezTo>
                    <a:cubicBezTo>
                      <a:pt x="5550" y="11595"/>
                      <a:pt x="5580" y="11595"/>
                      <a:pt x="5613" y="11580"/>
                    </a:cubicBezTo>
                    <a:cubicBezTo>
                      <a:pt x="5672" y="11565"/>
                      <a:pt x="5720" y="11532"/>
                      <a:pt x="5705" y="11458"/>
                    </a:cubicBezTo>
                    <a:lnTo>
                      <a:pt x="5764" y="11458"/>
                    </a:lnTo>
                    <a:cubicBezTo>
                      <a:pt x="5769" y="11463"/>
                      <a:pt x="5774" y="11465"/>
                      <a:pt x="5779" y="11465"/>
                    </a:cubicBezTo>
                    <a:cubicBezTo>
                      <a:pt x="5791" y="11465"/>
                      <a:pt x="5802" y="11453"/>
                      <a:pt x="5812" y="11440"/>
                    </a:cubicBezTo>
                    <a:lnTo>
                      <a:pt x="5827" y="11425"/>
                    </a:lnTo>
                    <a:cubicBezTo>
                      <a:pt x="5842" y="11425"/>
                      <a:pt x="5842" y="11425"/>
                      <a:pt x="5856" y="11411"/>
                    </a:cubicBezTo>
                    <a:cubicBezTo>
                      <a:pt x="5875" y="11396"/>
                      <a:pt x="5890" y="11396"/>
                      <a:pt x="5890" y="11396"/>
                    </a:cubicBezTo>
                    <a:cubicBezTo>
                      <a:pt x="6779" y="10794"/>
                      <a:pt x="7595" y="10104"/>
                      <a:pt x="8226" y="9244"/>
                    </a:cubicBezTo>
                    <a:cubicBezTo>
                      <a:pt x="8886" y="8351"/>
                      <a:pt x="9303" y="7351"/>
                      <a:pt x="9288" y="6229"/>
                    </a:cubicBezTo>
                    <a:cubicBezTo>
                      <a:pt x="9288" y="6181"/>
                      <a:pt x="9303" y="6137"/>
                      <a:pt x="9333" y="6108"/>
                    </a:cubicBezTo>
                    <a:cubicBezTo>
                      <a:pt x="10410" y="5277"/>
                      <a:pt x="11484" y="4447"/>
                      <a:pt x="12562" y="3632"/>
                    </a:cubicBezTo>
                    <a:cubicBezTo>
                      <a:pt x="12591" y="3598"/>
                      <a:pt x="12624" y="3584"/>
                      <a:pt x="12654" y="3554"/>
                    </a:cubicBezTo>
                    <a:cubicBezTo>
                      <a:pt x="12761" y="3477"/>
                      <a:pt x="12868" y="3384"/>
                      <a:pt x="12993" y="3307"/>
                    </a:cubicBezTo>
                    <a:cubicBezTo>
                      <a:pt x="13178" y="3185"/>
                      <a:pt x="13222" y="2986"/>
                      <a:pt x="13207" y="2768"/>
                    </a:cubicBezTo>
                    <a:cubicBezTo>
                      <a:pt x="13193" y="2676"/>
                      <a:pt x="13178" y="2602"/>
                      <a:pt x="13145" y="2510"/>
                    </a:cubicBezTo>
                    <a:cubicBezTo>
                      <a:pt x="13163" y="2491"/>
                      <a:pt x="13145" y="2476"/>
                      <a:pt x="13130" y="2462"/>
                    </a:cubicBezTo>
                    <a:lnTo>
                      <a:pt x="13130" y="2447"/>
                    </a:lnTo>
                    <a:lnTo>
                      <a:pt x="13130" y="2384"/>
                    </a:lnTo>
                    <a:cubicBezTo>
                      <a:pt x="13145" y="2369"/>
                      <a:pt x="13163" y="2340"/>
                      <a:pt x="13145" y="2325"/>
                    </a:cubicBezTo>
                    <a:cubicBezTo>
                      <a:pt x="13163" y="2078"/>
                      <a:pt x="13193" y="1816"/>
                      <a:pt x="13038" y="1587"/>
                    </a:cubicBezTo>
                    <a:cubicBezTo>
                      <a:pt x="13145" y="1495"/>
                      <a:pt x="13285" y="1495"/>
                      <a:pt x="13392" y="1417"/>
                    </a:cubicBezTo>
                    <a:cubicBezTo>
                      <a:pt x="13421" y="1417"/>
                      <a:pt x="13469" y="1417"/>
                      <a:pt x="13484" y="1384"/>
                    </a:cubicBezTo>
                    <a:cubicBezTo>
                      <a:pt x="13859" y="1287"/>
                      <a:pt x="14232" y="1204"/>
                      <a:pt x="14611" y="1204"/>
                    </a:cubicBezTo>
                    <a:cubicBezTo>
                      <a:pt x="14762" y="1204"/>
                      <a:pt x="14914" y="1217"/>
                      <a:pt x="15067" y="1248"/>
                    </a:cubicBezTo>
                    <a:cubicBezTo>
                      <a:pt x="15091" y="1262"/>
                      <a:pt x="15114" y="1266"/>
                      <a:pt x="15136" y="1266"/>
                    </a:cubicBezTo>
                    <a:cubicBezTo>
                      <a:pt x="15157" y="1266"/>
                      <a:pt x="15176" y="1262"/>
                      <a:pt x="15193" y="1262"/>
                    </a:cubicBezTo>
                    <a:cubicBezTo>
                      <a:pt x="15222" y="1292"/>
                      <a:pt x="15252" y="1292"/>
                      <a:pt x="15285" y="1292"/>
                    </a:cubicBezTo>
                    <a:lnTo>
                      <a:pt x="15698" y="1432"/>
                    </a:lnTo>
                    <a:cubicBezTo>
                      <a:pt x="15713" y="1462"/>
                      <a:pt x="15728" y="1462"/>
                      <a:pt x="15761" y="1462"/>
                    </a:cubicBezTo>
                    <a:cubicBezTo>
                      <a:pt x="15805" y="1495"/>
                      <a:pt x="15868" y="1524"/>
                      <a:pt x="15931" y="1554"/>
                    </a:cubicBezTo>
                    <a:cubicBezTo>
                      <a:pt x="16160" y="1724"/>
                      <a:pt x="16359" y="1908"/>
                      <a:pt x="16577" y="2093"/>
                    </a:cubicBezTo>
                    <a:cubicBezTo>
                      <a:pt x="16636" y="2155"/>
                      <a:pt x="16698" y="2233"/>
                      <a:pt x="16761" y="2292"/>
                    </a:cubicBezTo>
                    <a:cubicBezTo>
                      <a:pt x="16835" y="2447"/>
                      <a:pt x="16946" y="2554"/>
                      <a:pt x="17038" y="2676"/>
                    </a:cubicBezTo>
                    <a:lnTo>
                      <a:pt x="17053" y="2694"/>
                    </a:lnTo>
                    <a:cubicBezTo>
                      <a:pt x="17082" y="2768"/>
                      <a:pt x="17097" y="2860"/>
                      <a:pt x="17189" y="2923"/>
                    </a:cubicBezTo>
                    <a:cubicBezTo>
                      <a:pt x="17204" y="3001"/>
                      <a:pt x="17252" y="3063"/>
                      <a:pt x="17281" y="3122"/>
                    </a:cubicBezTo>
                    <a:cubicBezTo>
                      <a:pt x="17281" y="3137"/>
                      <a:pt x="17296" y="3170"/>
                      <a:pt x="17315" y="3185"/>
                    </a:cubicBezTo>
                    <a:cubicBezTo>
                      <a:pt x="17374" y="3307"/>
                      <a:pt x="17407" y="3447"/>
                      <a:pt x="17466" y="3569"/>
                    </a:cubicBezTo>
                    <a:cubicBezTo>
                      <a:pt x="17558" y="3783"/>
                      <a:pt x="17573" y="4015"/>
                      <a:pt x="17650" y="4244"/>
                    </a:cubicBezTo>
                    <a:lnTo>
                      <a:pt x="17650" y="4292"/>
                    </a:lnTo>
                    <a:cubicBezTo>
                      <a:pt x="17636" y="4370"/>
                      <a:pt x="17665" y="4414"/>
                      <a:pt x="17665" y="4477"/>
                    </a:cubicBezTo>
                    <a:lnTo>
                      <a:pt x="17665" y="4539"/>
                    </a:lnTo>
                    <a:cubicBezTo>
                      <a:pt x="17665" y="4875"/>
                      <a:pt x="17684" y="5229"/>
                      <a:pt x="17650" y="5569"/>
                    </a:cubicBezTo>
                    <a:cubicBezTo>
                      <a:pt x="17650" y="5584"/>
                      <a:pt x="17650" y="5613"/>
                      <a:pt x="17636" y="5628"/>
                    </a:cubicBezTo>
                    <a:cubicBezTo>
                      <a:pt x="17558" y="6089"/>
                      <a:pt x="17481" y="6569"/>
                      <a:pt x="17344" y="7030"/>
                    </a:cubicBezTo>
                    <a:cubicBezTo>
                      <a:pt x="17281" y="7274"/>
                      <a:pt x="17189" y="7521"/>
                      <a:pt x="17145" y="7783"/>
                    </a:cubicBezTo>
                    <a:cubicBezTo>
                      <a:pt x="17130" y="7813"/>
                      <a:pt x="17112" y="7827"/>
                      <a:pt x="17112" y="7875"/>
                    </a:cubicBezTo>
                    <a:cubicBezTo>
                      <a:pt x="17053" y="7982"/>
                      <a:pt x="17019" y="8119"/>
                      <a:pt x="16990" y="8244"/>
                    </a:cubicBezTo>
                    <a:cubicBezTo>
                      <a:pt x="16990" y="8259"/>
                      <a:pt x="16975" y="8274"/>
                      <a:pt x="16975" y="8303"/>
                    </a:cubicBezTo>
                    <a:cubicBezTo>
                      <a:pt x="16912" y="8337"/>
                      <a:pt x="16946" y="8396"/>
                      <a:pt x="16927" y="8458"/>
                    </a:cubicBezTo>
                    <a:cubicBezTo>
                      <a:pt x="16898" y="8488"/>
                      <a:pt x="16898" y="8521"/>
                      <a:pt x="16898" y="8565"/>
                    </a:cubicBezTo>
                    <a:cubicBezTo>
                      <a:pt x="16835" y="8599"/>
                      <a:pt x="16853" y="8643"/>
                      <a:pt x="16853" y="8691"/>
                    </a:cubicBezTo>
                    <a:cubicBezTo>
                      <a:pt x="16761" y="8813"/>
                      <a:pt x="16761" y="8968"/>
                      <a:pt x="16713" y="9104"/>
                    </a:cubicBezTo>
                    <a:cubicBezTo>
                      <a:pt x="16300" y="10351"/>
                      <a:pt x="15883" y="11595"/>
                      <a:pt x="15484" y="12842"/>
                    </a:cubicBezTo>
                    <a:cubicBezTo>
                      <a:pt x="15329" y="13285"/>
                      <a:pt x="15160" y="13717"/>
                      <a:pt x="15053" y="14178"/>
                    </a:cubicBezTo>
                    <a:cubicBezTo>
                      <a:pt x="14977" y="14165"/>
                      <a:pt x="14925" y="14155"/>
                      <a:pt x="14886" y="14155"/>
                    </a:cubicBezTo>
                    <a:cubicBezTo>
                      <a:pt x="14798" y="14155"/>
                      <a:pt x="14783" y="14204"/>
                      <a:pt x="14731" y="14363"/>
                    </a:cubicBezTo>
                    <a:cubicBezTo>
                      <a:pt x="14344" y="15610"/>
                      <a:pt x="13945" y="16854"/>
                      <a:pt x="13547" y="18082"/>
                    </a:cubicBezTo>
                    <a:cubicBezTo>
                      <a:pt x="13329" y="18791"/>
                      <a:pt x="13052" y="19466"/>
                      <a:pt x="13130" y="20223"/>
                    </a:cubicBezTo>
                    <a:cubicBezTo>
                      <a:pt x="12794" y="20252"/>
                      <a:pt x="12455" y="20238"/>
                      <a:pt x="12130" y="20282"/>
                    </a:cubicBezTo>
                    <a:lnTo>
                      <a:pt x="11945" y="20282"/>
                    </a:lnTo>
                    <a:cubicBezTo>
                      <a:pt x="11425" y="20330"/>
                      <a:pt x="10901" y="20374"/>
                      <a:pt x="10377" y="20466"/>
                    </a:cubicBezTo>
                    <a:cubicBezTo>
                      <a:pt x="9916" y="20559"/>
                      <a:pt x="9440" y="20651"/>
                      <a:pt x="8993" y="20850"/>
                    </a:cubicBezTo>
                    <a:cubicBezTo>
                      <a:pt x="8794" y="20928"/>
                      <a:pt x="8580" y="21020"/>
                      <a:pt x="8488" y="21252"/>
                    </a:cubicBezTo>
                    <a:cubicBezTo>
                      <a:pt x="8458" y="21345"/>
                      <a:pt x="8473" y="21422"/>
                      <a:pt x="8473" y="21514"/>
                    </a:cubicBezTo>
                    <a:lnTo>
                      <a:pt x="8473" y="21666"/>
                    </a:lnTo>
                    <a:cubicBezTo>
                      <a:pt x="8473" y="21680"/>
                      <a:pt x="8488" y="21699"/>
                      <a:pt x="8488" y="21699"/>
                    </a:cubicBezTo>
                    <a:cubicBezTo>
                      <a:pt x="8458" y="21743"/>
                      <a:pt x="8473" y="21806"/>
                      <a:pt x="8473" y="21850"/>
                    </a:cubicBezTo>
                    <a:cubicBezTo>
                      <a:pt x="8473" y="22127"/>
                      <a:pt x="8473" y="22404"/>
                      <a:pt x="8458" y="22680"/>
                    </a:cubicBezTo>
                    <a:cubicBezTo>
                      <a:pt x="8148" y="22913"/>
                      <a:pt x="8148" y="23374"/>
                      <a:pt x="8458" y="23618"/>
                    </a:cubicBezTo>
                    <a:cubicBezTo>
                      <a:pt x="8735" y="23835"/>
                      <a:pt x="9041" y="23957"/>
                      <a:pt x="9381" y="24050"/>
                    </a:cubicBezTo>
                    <a:cubicBezTo>
                      <a:pt x="10502" y="24389"/>
                      <a:pt x="11654" y="24496"/>
                      <a:pt x="12809" y="24540"/>
                    </a:cubicBezTo>
                    <a:cubicBezTo>
                      <a:pt x="13151" y="24555"/>
                      <a:pt x="13493" y="24564"/>
                      <a:pt x="13833" y="24564"/>
                    </a:cubicBezTo>
                    <a:cubicBezTo>
                      <a:pt x="14242" y="24564"/>
                      <a:pt x="14650" y="24552"/>
                      <a:pt x="15053" y="24526"/>
                    </a:cubicBezTo>
                    <a:cubicBezTo>
                      <a:pt x="15898" y="24481"/>
                      <a:pt x="16743" y="24389"/>
                      <a:pt x="17558" y="24204"/>
                    </a:cubicBezTo>
                    <a:cubicBezTo>
                      <a:pt x="17990" y="24097"/>
                      <a:pt x="18436" y="23987"/>
                      <a:pt x="18820" y="23758"/>
                    </a:cubicBezTo>
                    <a:cubicBezTo>
                      <a:pt x="19005" y="23680"/>
                      <a:pt x="19127" y="23525"/>
                      <a:pt x="19234" y="23374"/>
                    </a:cubicBezTo>
                    <a:lnTo>
                      <a:pt x="19234" y="22928"/>
                    </a:lnTo>
                    <a:cubicBezTo>
                      <a:pt x="19160" y="22850"/>
                      <a:pt x="19127" y="22743"/>
                      <a:pt x="19020" y="22695"/>
                    </a:cubicBezTo>
                    <a:cubicBezTo>
                      <a:pt x="19020" y="22636"/>
                      <a:pt x="19020" y="22573"/>
                      <a:pt x="19005" y="22511"/>
                    </a:cubicBezTo>
                    <a:cubicBezTo>
                      <a:pt x="19005" y="22267"/>
                      <a:pt x="19020" y="22005"/>
                      <a:pt x="19005" y="21758"/>
                    </a:cubicBezTo>
                    <a:cubicBezTo>
                      <a:pt x="19020" y="21728"/>
                      <a:pt x="19020" y="21699"/>
                      <a:pt x="19005" y="21666"/>
                    </a:cubicBezTo>
                    <a:cubicBezTo>
                      <a:pt x="19049" y="21238"/>
                      <a:pt x="18975" y="21083"/>
                      <a:pt x="18588" y="20898"/>
                    </a:cubicBezTo>
                    <a:cubicBezTo>
                      <a:pt x="18529" y="20869"/>
                      <a:pt x="18466" y="20835"/>
                      <a:pt x="18403" y="20806"/>
                    </a:cubicBezTo>
                    <a:cubicBezTo>
                      <a:pt x="17912" y="20621"/>
                      <a:pt x="17407" y="20514"/>
                      <a:pt x="16883" y="20437"/>
                    </a:cubicBezTo>
                    <a:cubicBezTo>
                      <a:pt x="16315" y="20345"/>
                      <a:pt x="15728" y="20282"/>
                      <a:pt x="15130" y="20267"/>
                    </a:cubicBezTo>
                    <a:cubicBezTo>
                      <a:pt x="14946" y="20252"/>
                      <a:pt x="14761" y="20238"/>
                      <a:pt x="14576" y="20238"/>
                    </a:cubicBezTo>
                    <a:cubicBezTo>
                      <a:pt x="14591" y="20020"/>
                      <a:pt x="14529" y="19791"/>
                      <a:pt x="14606" y="19577"/>
                    </a:cubicBezTo>
                    <a:cubicBezTo>
                      <a:pt x="15008" y="18285"/>
                      <a:pt x="15422" y="16994"/>
                      <a:pt x="15839" y="15684"/>
                    </a:cubicBezTo>
                    <a:cubicBezTo>
                      <a:pt x="15912" y="15440"/>
                      <a:pt x="16005" y="15208"/>
                      <a:pt x="16053" y="14946"/>
                    </a:cubicBezTo>
                    <a:cubicBezTo>
                      <a:pt x="16067" y="14916"/>
                      <a:pt x="16067" y="14901"/>
                      <a:pt x="16082" y="14887"/>
                    </a:cubicBezTo>
                    <a:cubicBezTo>
                      <a:pt x="16189" y="14669"/>
                      <a:pt x="16115" y="14425"/>
                      <a:pt x="16222" y="14208"/>
                    </a:cubicBezTo>
                    <a:cubicBezTo>
                      <a:pt x="16267" y="14115"/>
                      <a:pt x="16281" y="14023"/>
                      <a:pt x="16315" y="13949"/>
                    </a:cubicBezTo>
                    <a:cubicBezTo>
                      <a:pt x="16684" y="12809"/>
                      <a:pt x="17067" y="11658"/>
                      <a:pt x="17436" y="10517"/>
                    </a:cubicBezTo>
                    <a:cubicBezTo>
                      <a:pt x="17591" y="10056"/>
                      <a:pt x="17776" y="9595"/>
                      <a:pt x="17883" y="9104"/>
                    </a:cubicBezTo>
                    <a:cubicBezTo>
                      <a:pt x="17912" y="9060"/>
                      <a:pt x="17927" y="8997"/>
                      <a:pt x="17942" y="8934"/>
                    </a:cubicBezTo>
                    <a:cubicBezTo>
                      <a:pt x="18018" y="8822"/>
                      <a:pt x="17959" y="8812"/>
                      <a:pt x="17893" y="8812"/>
                    </a:cubicBezTo>
                    <a:cubicBezTo>
                      <a:pt x="17878" y="8812"/>
                      <a:pt x="17864" y="8813"/>
                      <a:pt x="17850" y="8813"/>
                    </a:cubicBezTo>
                    <a:cubicBezTo>
                      <a:pt x="17825" y="8810"/>
                      <a:pt x="17800" y="8809"/>
                      <a:pt x="17775" y="8809"/>
                    </a:cubicBezTo>
                    <a:cubicBezTo>
                      <a:pt x="17761" y="8809"/>
                      <a:pt x="17748" y="8809"/>
                      <a:pt x="17735" y="8809"/>
                    </a:cubicBezTo>
                    <a:cubicBezTo>
                      <a:pt x="17655" y="8809"/>
                      <a:pt x="17581" y="8803"/>
                      <a:pt x="17529" y="8720"/>
                    </a:cubicBezTo>
                    <a:lnTo>
                      <a:pt x="17529" y="8720"/>
                    </a:lnTo>
                    <a:cubicBezTo>
                      <a:pt x="17602" y="8747"/>
                      <a:pt x="17681" y="8752"/>
                      <a:pt x="17763" y="8752"/>
                    </a:cubicBezTo>
                    <a:cubicBezTo>
                      <a:pt x="17817" y="8752"/>
                      <a:pt x="17873" y="8750"/>
                      <a:pt x="17927" y="8750"/>
                    </a:cubicBezTo>
                    <a:cubicBezTo>
                      <a:pt x="17952" y="8769"/>
                      <a:pt x="17970" y="8778"/>
                      <a:pt x="17983" y="8778"/>
                    </a:cubicBezTo>
                    <a:cubicBezTo>
                      <a:pt x="18002" y="8778"/>
                      <a:pt x="18011" y="8758"/>
                      <a:pt x="18019" y="8720"/>
                    </a:cubicBezTo>
                    <a:cubicBezTo>
                      <a:pt x="18053" y="8643"/>
                      <a:pt x="18082" y="8580"/>
                      <a:pt x="18097" y="8506"/>
                    </a:cubicBezTo>
                    <a:cubicBezTo>
                      <a:pt x="18145" y="8350"/>
                      <a:pt x="18156" y="8314"/>
                      <a:pt x="18069" y="8314"/>
                    </a:cubicBezTo>
                    <a:cubicBezTo>
                      <a:pt x="18042" y="8314"/>
                      <a:pt x="18007" y="8318"/>
                      <a:pt x="17960" y="8322"/>
                    </a:cubicBezTo>
                    <a:cubicBezTo>
                      <a:pt x="17942" y="8303"/>
                      <a:pt x="17927" y="8303"/>
                      <a:pt x="17898" y="8303"/>
                    </a:cubicBezTo>
                    <a:cubicBezTo>
                      <a:pt x="17850" y="8259"/>
                      <a:pt x="17743" y="8303"/>
                      <a:pt x="17698" y="8211"/>
                    </a:cubicBezTo>
                    <a:lnTo>
                      <a:pt x="17883" y="8211"/>
                    </a:lnTo>
                    <a:cubicBezTo>
                      <a:pt x="17955" y="8242"/>
                      <a:pt x="18011" y="8259"/>
                      <a:pt x="18057" y="8259"/>
                    </a:cubicBezTo>
                    <a:cubicBezTo>
                      <a:pt x="18149" y="8259"/>
                      <a:pt x="18200" y="8191"/>
                      <a:pt x="18252" y="8027"/>
                    </a:cubicBezTo>
                    <a:cubicBezTo>
                      <a:pt x="18298" y="7870"/>
                      <a:pt x="18308" y="7836"/>
                      <a:pt x="18214" y="7836"/>
                    </a:cubicBezTo>
                    <a:cubicBezTo>
                      <a:pt x="18188" y="7836"/>
                      <a:pt x="18154" y="7839"/>
                      <a:pt x="18112" y="7842"/>
                    </a:cubicBezTo>
                    <a:cubicBezTo>
                      <a:pt x="18005" y="7827"/>
                      <a:pt x="17912" y="7842"/>
                      <a:pt x="17820" y="7813"/>
                    </a:cubicBezTo>
                    <a:cubicBezTo>
                      <a:pt x="17805" y="7783"/>
                      <a:pt x="17791" y="7768"/>
                      <a:pt x="17791" y="7750"/>
                    </a:cubicBezTo>
                    <a:lnTo>
                      <a:pt x="17868" y="7750"/>
                    </a:lnTo>
                    <a:cubicBezTo>
                      <a:pt x="17990" y="7768"/>
                      <a:pt x="18112" y="7783"/>
                      <a:pt x="18237" y="7783"/>
                    </a:cubicBezTo>
                    <a:cubicBezTo>
                      <a:pt x="18296" y="7783"/>
                      <a:pt x="18344" y="7768"/>
                      <a:pt x="18359" y="7706"/>
                    </a:cubicBezTo>
                    <a:cubicBezTo>
                      <a:pt x="18389" y="7551"/>
                      <a:pt x="18451" y="7414"/>
                      <a:pt x="18481" y="7259"/>
                    </a:cubicBezTo>
                    <a:cubicBezTo>
                      <a:pt x="18494" y="7204"/>
                      <a:pt x="18495" y="7164"/>
                      <a:pt x="18435" y="7164"/>
                    </a:cubicBezTo>
                    <a:cubicBezTo>
                      <a:pt x="18426" y="7164"/>
                      <a:pt x="18415" y="7165"/>
                      <a:pt x="18403" y="7167"/>
                    </a:cubicBezTo>
                    <a:cubicBezTo>
                      <a:pt x="18350" y="7182"/>
                      <a:pt x="18296" y="7185"/>
                      <a:pt x="18243" y="7185"/>
                    </a:cubicBezTo>
                    <a:cubicBezTo>
                      <a:pt x="18189" y="7185"/>
                      <a:pt x="18136" y="7182"/>
                      <a:pt x="18082" y="7182"/>
                    </a:cubicBezTo>
                    <a:cubicBezTo>
                      <a:pt x="18074" y="7182"/>
                      <a:pt x="18064" y="7183"/>
                      <a:pt x="18054" y="7183"/>
                    </a:cubicBezTo>
                    <a:cubicBezTo>
                      <a:pt x="18030" y="7183"/>
                      <a:pt x="18009" y="7175"/>
                      <a:pt x="18019" y="7122"/>
                    </a:cubicBezTo>
                    <a:lnTo>
                      <a:pt x="18112" y="7122"/>
                    </a:lnTo>
                    <a:cubicBezTo>
                      <a:pt x="18189" y="7122"/>
                      <a:pt x="18252" y="7122"/>
                      <a:pt x="18329" y="7137"/>
                    </a:cubicBezTo>
                    <a:cubicBezTo>
                      <a:pt x="18344" y="7139"/>
                      <a:pt x="18357" y="7139"/>
                      <a:pt x="18370" y="7139"/>
                    </a:cubicBezTo>
                    <a:cubicBezTo>
                      <a:pt x="18490" y="7139"/>
                      <a:pt x="18532" y="7076"/>
                      <a:pt x="18558" y="6953"/>
                    </a:cubicBezTo>
                    <a:cubicBezTo>
                      <a:pt x="18758" y="6181"/>
                      <a:pt x="18850" y="5399"/>
                      <a:pt x="18820" y="4598"/>
                    </a:cubicBezTo>
                    <a:cubicBezTo>
                      <a:pt x="18806" y="4093"/>
                      <a:pt x="18713" y="3598"/>
                      <a:pt x="18543" y="3137"/>
                    </a:cubicBezTo>
                    <a:cubicBezTo>
                      <a:pt x="18189" y="2214"/>
                      <a:pt x="17650" y="1432"/>
                      <a:pt x="16868" y="831"/>
                    </a:cubicBezTo>
                    <a:cubicBezTo>
                      <a:pt x="16577" y="587"/>
                      <a:pt x="16252" y="417"/>
                      <a:pt x="15898" y="296"/>
                    </a:cubicBezTo>
                    <a:cubicBezTo>
                      <a:pt x="15820" y="260"/>
                      <a:pt x="15773" y="238"/>
                      <a:pt x="15742" y="238"/>
                    </a:cubicBezTo>
                    <a:cubicBezTo>
                      <a:pt x="15694" y="238"/>
                      <a:pt x="15687" y="292"/>
                      <a:pt x="15669" y="432"/>
                    </a:cubicBezTo>
                    <a:cubicBezTo>
                      <a:pt x="15636" y="539"/>
                      <a:pt x="15654" y="665"/>
                      <a:pt x="15514" y="738"/>
                    </a:cubicBezTo>
                    <a:cubicBezTo>
                      <a:pt x="15529" y="587"/>
                      <a:pt x="15577" y="462"/>
                      <a:pt x="15621" y="325"/>
                    </a:cubicBezTo>
                    <a:cubicBezTo>
                      <a:pt x="15654" y="233"/>
                      <a:pt x="15636" y="185"/>
                      <a:pt x="15529" y="170"/>
                    </a:cubicBezTo>
                    <a:cubicBezTo>
                      <a:pt x="15407" y="141"/>
                      <a:pt x="15267" y="111"/>
                      <a:pt x="15130" y="111"/>
                    </a:cubicBezTo>
                    <a:cubicBezTo>
                      <a:pt x="15067" y="93"/>
                      <a:pt x="14990" y="78"/>
                      <a:pt x="14931" y="63"/>
                    </a:cubicBezTo>
                    <a:cubicBezTo>
                      <a:pt x="14918" y="60"/>
                      <a:pt x="14906" y="59"/>
                      <a:pt x="14893" y="59"/>
                    </a:cubicBezTo>
                    <a:cubicBezTo>
                      <a:pt x="14843" y="59"/>
                      <a:pt x="14793" y="78"/>
                      <a:pt x="14746" y="78"/>
                    </a:cubicBezTo>
                    <a:lnTo>
                      <a:pt x="14731" y="78"/>
                    </a:lnTo>
                    <a:cubicBezTo>
                      <a:pt x="14625" y="62"/>
                      <a:pt x="14518" y="55"/>
                      <a:pt x="14412" y="55"/>
                    </a:cubicBezTo>
                    <a:cubicBezTo>
                      <a:pt x="14119" y="55"/>
                      <a:pt x="13829" y="111"/>
                      <a:pt x="13547" y="203"/>
                    </a:cubicBezTo>
                    <a:cubicBezTo>
                      <a:pt x="13421" y="218"/>
                      <a:pt x="13314" y="233"/>
                      <a:pt x="13222" y="296"/>
                    </a:cubicBezTo>
                    <a:cubicBezTo>
                      <a:pt x="12931" y="355"/>
                      <a:pt x="12654" y="480"/>
                      <a:pt x="12392" y="617"/>
                    </a:cubicBezTo>
                    <a:lnTo>
                      <a:pt x="12362" y="617"/>
                    </a:lnTo>
                    <a:cubicBezTo>
                      <a:pt x="12362" y="602"/>
                      <a:pt x="12348" y="587"/>
                      <a:pt x="12333" y="572"/>
                    </a:cubicBezTo>
                    <a:cubicBezTo>
                      <a:pt x="12285" y="480"/>
                      <a:pt x="12207" y="417"/>
                      <a:pt x="12130" y="355"/>
                    </a:cubicBezTo>
                    <a:cubicBezTo>
                      <a:pt x="12115" y="355"/>
                      <a:pt x="12115" y="355"/>
                      <a:pt x="12100" y="340"/>
                    </a:cubicBezTo>
                    <a:cubicBezTo>
                      <a:pt x="12071" y="296"/>
                      <a:pt x="12008" y="277"/>
                      <a:pt x="11964" y="262"/>
                    </a:cubicBezTo>
                    <a:cubicBezTo>
                      <a:pt x="11779" y="218"/>
                      <a:pt x="11610" y="170"/>
                      <a:pt x="11425" y="111"/>
                    </a:cubicBezTo>
                    <a:cubicBezTo>
                      <a:pt x="11410" y="93"/>
                      <a:pt x="11392" y="78"/>
                      <a:pt x="11362" y="78"/>
                    </a:cubicBezTo>
                    <a:cubicBezTo>
                      <a:pt x="11348" y="63"/>
                      <a:pt x="11333" y="63"/>
                      <a:pt x="11300" y="63"/>
                    </a:cubicBezTo>
                    <a:cubicBezTo>
                      <a:pt x="11270" y="19"/>
                      <a:pt x="11193" y="48"/>
                      <a:pt x="11163" y="0"/>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23" name="Google Shape;323;p41"/>
              <p:cNvPicPr preferRelativeResize="0"/>
              <p:nvPr/>
            </p:nvPicPr>
            <p:blipFill>
              <a:blip r:embed="rId4">
                <a:alphaModFix/>
              </a:blip>
              <a:stretch>
                <a:fillRect/>
              </a:stretch>
            </p:blipFill>
            <p:spPr>
              <a:xfrm flipH="1">
                <a:off x="2264363" y="1085865"/>
                <a:ext cx="2121000" cy="2713058"/>
              </a:xfrm>
              <a:prstGeom prst="rect">
                <a:avLst/>
              </a:prstGeom>
              <a:noFill/>
              <a:ln>
                <a:noFill/>
              </a:ln>
            </p:spPr>
          </p:pic>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1" name="Shape 891"/>
        <p:cNvGrpSpPr/>
        <p:nvPr/>
      </p:nvGrpSpPr>
      <p:grpSpPr>
        <a:xfrm>
          <a:off x="0" y="0"/>
          <a:ext cx="0" cy="0"/>
          <a:chOff x="0" y="0"/>
          <a:chExt cx="0" cy="0"/>
        </a:xfrm>
      </p:grpSpPr>
      <p:sp>
        <p:nvSpPr>
          <p:cNvPr id="892" name="Google Shape;892;p77"/>
          <p:cNvSpPr/>
          <p:nvPr/>
        </p:nvSpPr>
        <p:spPr>
          <a:xfrm>
            <a:off x="2583563" y="2947175"/>
            <a:ext cx="791400" cy="754200"/>
          </a:xfrm>
          <a:prstGeom prst="roundRect">
            <a:avLst>
              <a:gd fmla="val 16667" name="adj"/>
            </a:avLst>
          </a:prstGeom>
          <a:solidFill>
            <a:srgbClr val="06285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3" name="Google Shape;893;p77"/>
          <p:cNvSpPr/>
          <p:nvPr/>
        </p:nvSpPr>
        <p:spPr>
          <a:xfrm>
            <a:off x="3645382" y="2947175"/>
            <a:ext cx="791400" cy="754200"/>
          </a:xfrm>
          <a:prstGeom prst="roundRect">
            <a:avLst>
              <a:gd fmla="val 16667" name="adj"/>
            </a:avLst>
          </a:prstGeom>
          <a:solidFill>
            <a:srgbClr val="F9EF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4" name="Google Shape;894;p77"/>
          <p:cNvSpPr/>
          <p:nvPr/>
        </p:nvSpPr>
        <p:spPr>
          <a:xfrm>
            <a:off x="4707202" y="2947175"/>
            <a:ext cx="791400" cy="754200"/>
          </a:xfrm>
          <a:prstGeom prst="roundRect">
            <a:avLst>
              <a:gd fmla="val 16667" name="adj"/>
            </a:avLst>
          </a:prstGeom>
          <a:solidFill>
            <a:srgbClr val="30B06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5" name="Google Shape;895;p77"/>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#06285b</a:t>
            </a:r>
            <a:endParaRPr sz="1000">
              <a:solidFill>
                <a:srgbClr val="FFFFFF"/>
              </a:solidFill>
            </a:endParaRPr>
          </a:p>
        </p:txBody>
      </p:sp>
      <p:sp>
        <p:nvSpPr>
          <p:cNvPr id="896" name="Google Shape;896;p77"/>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#f9efdf</a:t>
            </a:r>
            <a:endParaRPr sz="1000">
              <a:solidFill>
                <a:schemeClr val="dk1"/>
              </a:solidFill>
            </a:endParaRPr>
          </a:p>
        </p:txBody>
      </p:sp>
      <p:sp>
        <p:nvSpPr>
          <p:cNvPr id="897" name="Google Shape;897;p77"/>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#30b06d</a:t>
            </a:r>
            <a:endParaRPr sz="1000">
              <a:solidFill>
                <a:schemeClr val="dk1"/>
              </a:solidFill>
            </a:endParaRPr>
          </a:p>
        </p:txBody>
      </p:sp>
      <p:sp>
        <p:nvSpPr>
          <p:cNvPr id="898" name="Google Shape;898;p77"/>
          <p:cNvSpPr/>
          <p:nvPr/>
        </p:nvSpPr>
        <p:spPr>
          <a:xfrm>
            <a:off x="5769038" y="2947175"/>
            <a:ext cx="791400" cy="754200"/>
          </a:xfrm>
          <a:prstGeom prst="roundRect">
            <a:avLst>
              <a:gd fmla="val 16667" name="adj"/>
            </a:avLst>
          </a:prstGeom>
          <a:solidFill>
            <a:srgbClr val="2E91D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9" name="Google Shape;899;p77"/>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#2e91d3</a:t>
            </a:r>
            <a:endParaRPr sz="1000">
              <a:solidFill>
                <a:schemeClr val="dk1"/>
              </a:solidFill>
            </a:endParaRPr>
          </a:p>
        </p:txBody>
      </p:sp>
      <p:sp>
        <p:nvSpPr>
          <p:cNvPr id="900" name="Google Shape;900;p77"/>
          <p:cNvSpPr/>
          <p:nvPr/>
        </p:nvSpPr>
        <p:spPr>
          <a:xfrm>
            <a:off x="2583563" y="3878275"/>
            <a:ext cx="791400" cy="754200"/>
          </a:xfrm>
          <a:prstGeom prst="roundRect">
            <a:avLst>
              <a:gd fmla="val 16667" name="adj"/>
            </a:avLst>
          </a:prstGeom>
          <a:solidFill>
            <a:srgbClr val="E732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01" name="Google Shape;901;p77"/>
          <p:cNvSpPr/>
          <p:nvPr/>
        </p:nvSpPr>
        <p:spPr>
          <a:xfrm>
            <a:off x="3645382" y="3878275"/>
            <a:ext cx="791400" cy="754200"/>
          </a:xfrm>
          <a:prstGeom prst="roundRect">
            <a:avLst>
              <a:gd fmla="val 16667" name="adj"/>
            </a:avLst>
          </a:prstGeom>
          <a:solidFill>
            <a:srgbClr val="F8A5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02" name="Google Shape;902;p77"/>
          <p:cNvSpPr/>
          <p:nvPr/>
        </p:nvSpPr>
        <p:spPr>
          <a:xfrm>
            <a:off x="4707202"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03" name="Google Shape;903;p77"/>
          <p:cNvSpPr txBox="1"/>
          <p:nvPr/>
        </p:nvSpPr>
        <p:spPr>
          <a:xfrm>
            <a:off x="258356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#e73233</a:t>
            </a:r>
            <a:endParaRPr sz="1000">
              <a:solidFill>
                <a:srgbClr val="FFFFFF"/>
              </a:solidFill>
            </a:endParaRPr>
          </a:p>
        </p:txBody>
      </p:sp>
      <p:sp>
        <p:nvSpPr>
          <p:cNvPr id="904" name="Google Shape;904;p77"/>
          <p:cNvSpPr txBox="1"/>
          <p:nvPr/>
        </p:nvSpPr>
        <p:spPr>
          <a:xfrm>
            <a:off x="364538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#f8a51d</a:t>
            </a:r>
            <a:endParaRPr sz="1000">
              <a:solidFill>
                <a:schemeClr val="dk1"/>
              </a:solidFill>
            </a:endParaRPr>
          </a:p>
        </p:txBody>
      </p:sp>
      <p:sp>
        <p:nvSpPr>
          <p:cNvPr id="905" name="Google Shape;905;p77"/>
          <p:cNvSpPr txBox="1"/>
          <p:nvPr/>
        </p:nvSpPr>
        <p:spPr>
          <a:xfrm>
            <a:off x="4707213"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#ffffffff</a:t>
            </a:r>
            <a:endParaRPr sz="1000">
              <a:solidFill>
                <a:schemeClr val="dk1"/>
              </a:solidFill>
            </a:endParaRPr>
          </a:p>
        </p:txBody>
      </p:sp>
      <p:sp>
        <p:nvSpPr>
          <p:cNvPr id="906" name="Google Shape;906;p77"/>
          <p:cNvSpPr/>
          <p:nvPr/>
        </p:nvSpPr>
        <p:spPr>
          <a:xfrm>
            <a:off x="5769038" y="3878275"/>
            <a:ext cx="791400" cy="754200"/>
          </a:xfrm>
          <a:prstGeom prst="roundRect">
            <a:avLst>
              <a:gd fmla="val 16667" name="adj"/>
            </a:avLst>
          </a:prstGeom>
          <a:solidFill>
            <a:srgbClr val="0E7A3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07" name="Google Shape;907;p77"/>
          <p:cNvSpPr txBox="1"/>
          <p:nvPr/>
        </p:nvSpPr>
        <p:spPr>
          <a:xfrm>
            <a:off x="5769038"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#0e7a3c</a:t>
            </a:r>
            <a:endParaRPr sz="1000">
              <a:solidFill>
                <a:srgbClr val="FFFFFF"/>
              </a:solidFill>
            </a:endParaRPr>
          </a:p>
        </p:txBody>
      </p:sp>
      <p:sp>
        <p:nvSpPr>
          <p:cNvPr id="908" name="Google Shape;908;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
        <p:nvSpPr>
          <p:cNvPr id="909" name="Google Shape;909;p77"/>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Rubik</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https://fonts.google.com/specimen/Rubik</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Nunito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https://fonts.google.com/specimen/Nunito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3" name="Shape 913"/>
        <p:cNvGrpSpPr/>
        <p:nvPr/>
      </p:nvGrpSpPr>
      <p:grpSpPr>
        <a:xfrm>
          <a:off x="0" y="0"/>
          <a:ext cx="0" cy="0"/>
          <a:chOff x="0" y="0"/>
          <a:chExt cx="0" cy="0"/>
        </a:xfrm>
      </p:grpSpPr>
      <p:sp>
        <p:nvSpPr>
          <p:cNvPr id="914" name="Google Shape;914;p78"/>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915" name="Google Shape;915;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916" name="Google Shape;916;p78"/>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917" name="Google Shape;917;p78">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918" name="Google Shape;918;p78">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919" name="Google Shape;919;p78">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920" name="Google Shape;920;p78">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921" name="Google Shape;921;p78"/>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922" name="Google Shape;922;p78"/>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923" name="Google Shape;923;p78"/>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924" name="Google Shape;924;p78"/>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925" name="Google Shape;925;p78">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9" name="Shape 929"/>
        <p:cNvGrpSpPr/>
        <p:nvPr/>
      </p:nvGrpSpPr>
      <p:grpSpPr>
        <a:xfrm>
          <a:off x="0" y="0"/>
          <a:ext cx="0" cy="0"/>
          <a:chOff x="0" y="0"/>
          <a:chExt cx="0" cy="0"/>
        </a:xfrm>
      </p:grpSpPr>
      <p:grpSp>
        <p:nvGrpSpPr>
          <p:cNvPr id="930" name="Google Shape;930;p79"/>
          <p:cNvGrpSpPr/>
          <p:nvPr/>
        </p:nvGrpSpPr>
        <p:grpSpPr>
          <a:xfrm>
            <a:off x="5048544" y="3019584"/>
            <a:ext cx="442841" cy="514271"/>
            <a:chOff x="4727025" y="1332775"/>
            <a:chExt cx="59900" cy="69625"/>
          </a:xfrm>
        </p:grpSpPr>
        <p:sp>
          <p:nvSpPr>
            <p:cNvPr id="931" name="Google Shape;931;p7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79"/>
          <p:cNvGrpSpPr/>
          <p:nvPr/>
        </p:nvGrpSpPr>
        <p:grpSpPr>
          <a:xfrm>
            <a:off x="5723860" y="2267072"/>
            <a:ext cx="500909" cy="500899"/>
            <a:chOff x="4820425" y="1329900"/>
            <a:chExt cx="70175" cy="70350"/>
          </a:xfrm>
        </p:grpSpPr>
        <p:sp>
          <p:nvSpPr>
            <p:cNvPr id="934" name="Google Shape;934;p7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79"/>
          <p:cNvGrpSpPr/>
          <p:nvPr/>
        </p:nvGrpSpPr>
        <p:grpSpPr>
          <a:xfrm>
            <a:off x="6376484" y="2278862"/>
            <a:ext cx="538135" cy="493119"/>
            <a:chOff x="4903200" y="1331525"/>
            <a:chExt cx="73575" cy="67425"/>
          </a:xfrm>
        </p:grpSpPr>
        <p:sp>
          <p:nvSpPr>
            <p:cNvPr id="939" name="Google Shape;939;p7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40" name="Google Shape;940;p7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79"/>
          <p:cNvGrpSpPr/>
          <p:nvPr/>
        </p:nvGrpSpPr>
        <p:grpSpPr>
          <a:xfrm>
            <a:off x="5636435" y="3020840"/>
            <a:ext cx="544563" cy="511895"/>
            <a:chOff x="4815575" y="1416800"/>
            <a:chExt cx="73750" cy="71400"/>
          </a:xfrm>
        </p:grpSpPr>
        <p:sp>
          <p:nvSpPr>
            <p:cNvPr id="942" name="Google Shape;942;p7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79"/>
          <p:cNvGrpSpPr/>
          <p:nvPr/>
        </p:nvGrpSpPr>
        <p:grpSpPr>
          <a:xfrm>
            <a:off x="6333060" y="3020546"/>
            <a:ext cx="602914" cy="512477"/>
            <a:chOff x="4902475" y="1418875"/>
            <a:chExt cx="74500" cy="63775"/>
          </a:xfrm>
        </p:grpSpPr>
        <p:sp>
          <p:nvSpPr>
            <p:cNvPr id="946" name="Google Shape;946;p7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79"/>
          <p:cNvGrpSpPr/>
          <p:nvPr/>
        </p:nvGrpSpPr>
        <p:grpSpPr>
          <a:xfrm>
            <a:off x="5748932" y="3759785"/>
            <a:ext cx="515391" cy="525699"/>
            <a:chOff x="4818100" y="1507675"/>
            <a:chExt cx="71225" cy="71625"/>
          </a:xfrm>
        </p:grpSpPr>
        <p:sp>
          <p:nvSpPr>
            <p:cNvPr id="949" name="Google Shape;949;p7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79"/>
          <p:cNvGrpSpPr/>
          <p:nvPr/>
        </p:nvGrpSpPr>
        <p:grpSpPr>
          <a:xfrm>
            <a:off x="5087034" y="3781317"/>
            <a:ext cx="522956" cy="489869"/>
            <a:chOff x="4721450" y="1509475"/>
            <a:chExt cx="79350" cy="74325"/>
          </a:xfrm>
        </p:grpSpPr>
        <p:sp>
          <p:nvSpPr>
            <p:cNvPr id="954" name="Google Shape;954;p7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79"/>
          <p:cNvGrpSpPr/>
          <p:nvPr/>
        </p:nvGrpSpPr>
        <p:grpSpPr>
          <a:xfrm>
            <a:off x="6410277" y="3761069"/>
            <a:ext cx="525704" cy="535436"/>
            <a:chOff x="4906800" y="1507500"/>
            <a:chExt cx="70350" cy="71075"/>
          </a:xfrm>
        </p:grpSpPr>
        <p:sp>
          <p:nvSpPr>
            <p:cNvPr id="959" name="Google Shape;959;p7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79"/>
          <p:cNvGrpSpPr/>
          <p:nvPr/>
        </p:nvGrpSpPr>
        <p:grpSpPr>
          <a:xfrm>
            <a:off x="4443099" y="2267050"/>
            <a:ext cx="508054" cy="508095"/>
            <a:chOff x="3736598" y="2170606"/>
            <a:chExt cx="404889" cy="404889"/>
          </a:xfrm>
        </p:grpSpPr>
        <p:sp>
          <p:nvSpPr>
            <p:cNvPr id="965" name="Google Shape;965;p7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7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7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79"/>
          <p:cNvGrpSpPr/>
          <p:nvPr/>
        </p:nvGrpSpPr>
        <p:grpSpPr>
          <a:xfrm>
            <a:off x="3731139" y="2267145"/>
            <a:ext cx="575790" cy="507904"/>
            <a:chOff x="3161917" y="2170682"/>
            <a:chExt cx="458870" cy="404737"/>
          </a:xfrm>
        </p:grpSpPr>
        <p:sp>
          <p:nvSpPr>
            <p:cNvPr id="970" name="Google Shape;970;p7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71" name="Google Shape;971;p7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3" name="Google Shape;973;p79"/>
          <p:cNvGrpSpPr/>
          <p:nvPr/>
        </p:nvGrpSpPr>
        <p:grpSpPr>
          <a:xfrm>
            <a:off x="3758669" y="3027517"/>
            <a:ext cx="520730" cy="498567"/>
            <a:chOff x="3179914" y="2889488"/>
            <a:chExt cx="422876" cy="404911"/>
          </a:xfrm>
        </p:grpSpPr>
        <p:sp>
          <p:nvSpPr>
            <p:cNvPr id="974" name="Google Shape;974;p7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79"/>
          <p:cNvGrpSpPr/>
          <p:nvPr/>
        </p:nvGrpSpPr>
        <p:grpSpPr>
          <a:xfrm>
            <a:off x="4387349" y="3027477"/>
            <a:ext cx="516145" cy="498648"/>
            <a:chOff x="3729467" y="2889422"/>
            <a:chExt cx="419153" cy="404977"/>
          </a:xfrm>
        </p:grpSpPr>
        <p:sp>
          <p:nvSpPr>
            <p:cNvPr id="981" name="Google Shape;981;p7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79"/>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9"/>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9"/>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9"/>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79"/>
          <p:cNvGrpSpPr/>
          <p:nvPr/>
        </p:nvGrpSpPr>
        <p:grpSpPr>
          <a:xfrm>
            <a:off x="7107677" y="2474362"/>
            <a:ext cx="166473" cy="141497"/>
            <a:chOff x="4660325" y="1866850"/>
            <a:chExt cx="68350" cy="58100"/>
          </a:xfrm>
        </p:grpSpPr>
        <p:sp>
          <p:nvSpPr>
            <p:cNvPr id="993" name="Google Shape;993;p7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79"/>
          <p:cNvGrpSpPr/>
          <p:nvPr/>
        </p:nvGrpSpPr>
        <p:grpSpPr>
          <a:xfrm>
            <a:off x="7417022" y="2500086"/>
            <a:ext cx="162515" cy="90049"/>
            <a:chOff x="4791775" y="1877500"/>
            <a:chExt cx="66725" cy="36975"/>
          </a:xfrm>
        </p:grpSpPr>
        <p:sp>
          <p:nvSpPr>
            <p:cNvPr id="996" name="Google Shape;996;p7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79"/>
          <p:cNvGrpSpPr/>
          <p:nvPr/>
        </p:nvGrpSpPr>
        <p:grpSpPr>
          <a:xfrm>
            <a:off x="7738734" y="2500086"/>
            <a:ext cx="144979" cy="90049"/>
            <a:chOff x="4923925" y="1877500"/>
            <a:chExt cx="59525" cy="36975"/>
          </a:xfrm>
        </p:grpSpPr>
        <p:sp>
          <p:nvSpPr>
            <p:cNvPr id="999" name="Google Shape;999;p7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79"/>
          <p:cNvGrpSpPr/>
          <p:nvPr/>
        </p:nvGrpSpPr>
        <p:grpSpPr>
          <a:xfrm>
            <a:off x="8033226" y="2482277"/>
            <a:ext cx="141447" cy="125667"/>
            <a:chOff x="5058450" y="1870100"/>
            <a:chExt cx="58075" cy="51600"/>
          </a:xfrm>
        </p:grpSpPr>
        <p:sp>
          <p:nvSpPr>
            <p:cNvPr id="1002" name="Google Shape;1002;p7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79"/>
          <p:cNvGrpSpPr/>
          <p:nvPr/>
        </p:nvGrpSpPr>
        <p:grpSpPr>
          <a:xfrm>
            <a:off x="7447741" y="2904685"/>
            <a:ext cx="101077" cy="107645"/>
            <a:chOff x="4811425" y="2065025"/>
            <a:chExt cx="41500" cy="44200"/>
          </a:xfrm>
        </p:grpSpPr>
        <p:sp>
          <p:nvSpPr>
            <p:cNvPr id="1005" name="Google Shape;1005;p7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79"/>
          <p:cNvGrpSpPr/>
          <p:nvPr/>
        </p:nvGrpSpPr>
        <p:grpSpPr>
          <a:xfrm>
            <a:off x="7740178" y="2904898"/>
            <a:ext cx="120867" cy="107218"/>
            <a:chOff x="4929875" y="2065025"/>
            <a:chExt cx="49625" cy="44025"/>
          </a:xfrm>
        </p:grpSpPr>
        <p:sp>
          <p:nvSpPr>
            <p:cNvPr id="1008" name="Google Shape;1008;p7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79"/>
          <p:cNvGrpSpPr/>
          <p:nvPr/>
        </p:nvGrpSpPr>
        <p:grpSpPr>
          <a:xfrm>
            <a:off x="8068847" y="2907912"/>
            <a:ext cx="70206" cy="101191"/>
            <a:chOff x="5083925" y="2066350"/>
            <a:chExt cx="28825" cy="41550"/>
          </a:xfrm>
        </p:grpSpPr>
        <p:sp>
          <p:nvSpPr>
            <p:cNvPr id="1011" name="Google Shape;1011;p7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79"/>
          <p:cNvGrpSpPr/>
          <p:nvPr/>
        </p:nvGrpSpPr>
        <p:grpSpPr>
          <a:xfrm>
            <a:off x="7100401" y="2923559"/>
            <a:ext cx="181026" cy="69896"/>
            <a:chOff x="4659775" y="2072775"/>
            <a:chExt cx="74325" cy="28700"/>
          </a:xfrm>
        </p:grpSpPr>
        <p:sp>
          <p:nvSpPr>
            <p:cNvPr id="1014" name="Google Shape;1014;p7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79"/>
          <p:cNvGrpSpPr/>
          <p:nvPr/>
        </p:nvGrpSpPr>
        <p:grpSpPr>
          <a:xfrm>
            <a:off x="8020257" y="2714124"/>
            <a:ext cx="167387" cy="89197"/>
            <a:chOff x="4662475" y="1976500"/>
            <a:chExt cx="68725" cy="36625"/>
          </a:xfrm>
        </p:grpSpPr>
        <p:sp>
          <p:nvSpPr>
            <p:cNvPr id="1018" name="Google Shape;1018;p7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79"/>
          <p:cNvGrpSpPr/>
          <p:nvPr/>
        </p:nvGrpSpPr>
        <p:grpSpPr>
          <a:xfrm>
            <a:off x="7717162" y="2717564"/>
            <a:ext cx="166899" cy="82317"/>
            <a:chOff x="4920150" y="1977875"/>
            <a:chExt cx="68525" cy="33800"/>
          </a:xfrm>
        </p:grpSpPr>
        <p:sp>
          <p:nvSpPr>
            <p:cNvPr id="1022" name="Google Shape;1022;p7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79"/>
          <p:cNvGrpSpPr/>
          <p:nvPr/>
        </p:nvGrpSpPr>
        <p:grpSpPr>
          <a:xfrm>
            <a:off x="7128319" y="3121482"/>
            <a:ext cx="125190" cy="127858"/>
            <a:chOff x="4676550" y="2160575"/>
            <a:chExt cx="51400" cy="52500"/>
          </a:xfrm>
        </p:grpSpPr>
        <p:sp>
          <p:nvSpPr>
            <p:cNvPr id="1026" name="Google Shape;1026;p7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79"/>
          <p:cNvGrpSpPr/>
          <p:nvPr/>
        </p:nvGrpSpPr>
        <p:grpSpPr>
          <a:xfrm>
            <a:off x="7425577" y="3128514"/>
            <a:ext cx="145405" cy="113794"/>
            <a:chOff x="4768325" y="2163475"/>
            <a:chExt cx="59700" cy="46725"/>
          </a:xfrm>
        </p:grpSpPr>
        <p:sp>
          <p:nvSpPr>
            <p:cNvPr id="1030" name="Google Shape;1030;p7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 name="Google Shape;1032;p79"/>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9"/>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9"/>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9"/>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9"/>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9"/>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79"/>
          <p:cNvGrpSpPr/>
          <p:nvPr/>
        </p:nvGrpSpPr>
        <p:grpSpPr>
          <a:xfrm>
            <a:off x="7441895" y="3383608"/>
            <a:ext cx="112768" cy="106853"/>
            <a:chOff x="4768575" y="2253950"/>
            <a:chExt cx="46300" cy="43875"/>
          </a:xfrm>
        </p:grpSpPr>
        <p:sp>
          <p:nvSpPr>
            <p:cNvPr id="1039" name="Google Shape;1039;p7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79"/>
          <p:cNvGrpSpPr/>
          <p:nvPr/>
        </p:nvGrpSpPr>
        <p:grpSpPr>
          <a:xfrm>
            <a:off x="7741518" y="3872634"/>
            <a:ext cx="118187" cy="146246"/>
            <a:chOff x="4960900" y="2433225"/>
            <a:chExt cx="48525" cy="60050"/>
          </a:xfrm>
        </p:grpSpPr>
        <p:sp>
          <p:nvSpPr>
            <p:cNvPr id="1042" name="Google Shape;1042;p7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79"/>
          <p:cNvGrpSpPr/>
          <p:nvPr/>
        </p:nvGrpSpPr>
        <p:grpSpPr>
          <a:xfrm>
            <a:off x="7430083" y="4136695"/>
            <a:ext cx="136394" cy="143810"/>
            <a:chOff x="4854075" y="2527625"/>
            <a:chExt cx="56000" cy="59050"/>
          </a:xfrm>
        </p:grpSpPr>
        <p:sp>
          <p:nvSpPr>
            <p:cNvPr id="1045" name="Google Shape;1045;p7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7" name="Google Shape;1047;p79"/>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9"/>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9"/>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79"/>
          <p:cNvGrpSpPr/>
          <p:nvPr/>
        </p:nvGrpSpPr>
        <p:grpSpPr>
          <a:xfrm>
            <a:off x="8054294" y="3600439"/>
            <a:ext cx="99312" cy="160797"/>
            <a:chOff x="5059700" y="2334775"/>
            <a:chExt cx="40775" cy="66025"/>
          </a:xfrm>
        </p:grpSpPr>
        <p:sp>
          <p:nvSpPr>
            <p:cNvPr id="1051" name="Google Shape;1051;p7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7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7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79"/>
          <p:cNvGrpSpPr/>
          <p:nvPr/>
        </p:nvGrpSpPr>
        <p:grpSpPr>
          <a:xfrm>
            <a:off x="8011458" y="3865571"/>
            <a:ext cx="184984" cy="160371"/>
            <a:chOff x="5037700" y="2430325"/>
            <a:chExt cx="75950" cy="65850"/>
          </a:xfrm>
        </p:grpSpPr>
        <p:sp>
          <p:nvSpPr>
            <p:cNvPr id="1061" name="Google Shape;1061;p7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79"/>
          <p:cNvGrpSpPr/>
          <p:nvPr/>
        </p:nvGrpSpPr>
        <p:grpSpPr>
          <a:xfrm>
            <a:off x="7430964" y="3632023"/>
            <a:ext cx="173014" cy="97629"/>
            <a:chOff x="4756975" y="2341800"/>
            <a:chExt cx="91975" cy="51925"/>
          </a:xfrm>
        </p:grpSpPr>
        <p:sp>
          <p:nvSpPr>
            <p:cNvPr id="1064" name="Google Shape;1064;p7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7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7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7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7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7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7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79"/>
          <p:cNvGrpSpPr/>
          <p:nvPr/>
        </p:nvGrpSpPr>
        <p:grpSpPr>
          <a:xfrm>
            <a:off x="7697901" y="4120720"/>
            <a:ext cx="212497" cy="175761"/>
            <a:chOff x="4943575" y="2516350"/>
            <a:chExt cx="98675" cy="81700"/>
          </a:xfrm>
        </p:grpSpPr>
        <p:sp>
          <p:nvSpPr>
            <p:cNvPr id="1085" name="Google Shape;1085;p7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7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7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7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7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7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7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7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7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7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7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7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7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7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79"/>
          <p:cNvGrpSpPr/>
          <p:nvPr/>
        </p:nvGrpSpPr>
        <p:grpSpPr>
          <a:xfrm>
            <a:off x="1955962" y="3346963"/>
            <a:ext cx="965351" cy="134611"/>
            <a:chOff x="4411970" y="2962952"/>
            <a:chExt cx="706544" cy="104212"/>
          </a:xfrm>
        </p:grpSpPr>
        <p:sp>
          <p:nvSpPr>
            <p:cNvPr id="1164" name="Google Shape;1164;p7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7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7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79"/>
          <p:cNvGrpSpPr/>
          <p:nvPr/>
        </p:nvGrpSpPr>
        <p:grpSpPr>
          <a:xfrm>
            <a:off x="1955962" y="2935877"/>
            <a:ext cx="960158" cy="289172"/>
            <a:chOff x="4411970" y="2726085"/>
            <a:chExt cx="643107" cy="193659"/>
          </a:xfrm>
        </p:grpSpPr>
        <p:sp>
          <p:nvSpPr>
            <p:cNvPr id="1169" name="Google Shape;1169;p7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79"/>
          <p:cNvGrpSpPr/>
          <p:nvPr/>
        </p:nvGrpSpPr>
        <p:grpSpPr>
          <a:xfrm>
            <a:off x="958854" y="3201987"/>
            <a:ext cx="833173" cy="259209"/>
            <a:chOff x="4411970" y="4340222"/>
            <a:chExt cx="779467" cy="242683"/>
          </a:xfrm>
        </p:grpSpPr>
        <p:sp>
          <p:nvSpPr>
            <p:cNvPr id="1173" name="Google Shape;1173;p7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79"/>
          <p:cNvGrpSpPr/>
          <p:nvPr/>
        </p:nvGrpSpPr>
        <p:grpSpPr>
          <a:xfrm>
            <a:off x="1955962" y="2597733"/>
            <a:ext cx="965160" cy="216230"/>
            <a:chOff x="4411970" y="2468674"/>
            <a:chExt cx="747317" cy="167425"/>
          </a:xfrm>
        </p:grpSpPr>
        <p:sp>
          <p:nvSpPr>
            <p:cNvPr id="1177" name="Google Shape;1177;p7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79"/>
          <p:cNvGrpSpPr/>
          <p:nvPr/>
        </p:nvGrpSpPr>
        <p:grpSpPr>
          <a:xfrm>
            <a:off x="954709" y="2502450"/>
            <a:ext cx="810451" cy="319148"/>
            <a:chOff x="4411970" y="3686602"/>
            <a:chExt cx="797845" cy="314215"/>
          </a:xfrm>
        </p:grpSpPr>
        <p:sp>
          <p:nvSpPr>
            <p:cNvPr id="1180" name="Google Shape;1180;p7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 name="Google Shape;1185;p79"/>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6" name="Google Shape;1186;p79"/>
          <p:cNvGrpSpPr/>
          <p:nvPr/>
        </p:nvGrpSpPr>
        <p:grpSpPr>
          <a:xfrm>
            <a:off x="954806" y="2256974"/>
            <a:ext cx="1970333" cy="208784"/>
            <a:chOff x="6336019" y="3733725"/>
            <a:chExt cx="2566206" cy="351310"/>
          </a:xfrm>
        </p:grpSpPr>
        <p:sp>
          <p:nvSpPr>
            <p:cNvPr id="1187" name="Google Shape;1187;p7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7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79"/>
          <p:cNvGrpSpPr/>
          <p:nvPr/>
        </p:nvGrpSpPr>
        <p:grpSpPr>
          <a:xfrm>
            <a:off x="1955962" y="3864529"/>
            <a:ext cx="946551" cy="153200"/>
            <a:chOff x="4404545" y="3301592"/>
            <a:chExt cx="782403" cy="129272"/>
          </a:xfrm>
        </p:grpSpPr>
        <p:sp>
          <p:nvSpPr>
            <p:cNvPr id="1192" name="Google Shape;1192;p7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79"/>
          <p:cNvGrpSpPr/>
          <p:nvPr/>
        </p:nvGrpSpPr>
        <p:grpSpPr>
          <a:xfrm>
            <a:off x="1955962" y="3603488"/>
            <a:ext cx="962257" cy="139127"/>
            <a:chOff x="4411970" y="3131459"/>
            <a:chExt cx="710520" cy="117397"/>
          </a:xfrm>
        </p:grpSpPr>
        <p:sp>
          <p:nvSpPr>
            <p:cNvPr id="1195" name="Google Shape;1195;p7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97" name="Google Shape;1197;p79"/>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8" name="Google Shape;1198;p79"/>
          <p:cNvGrpSpPr/>
          <p:nvPr/>
        </p:nvGrpSpPr>
        <p:grpSpPr>
          <a:xfrm>
            <a:off x="956107" y="3538282"/>
            <a:ext cx="823838" cy="458988"/>
            <a:chOff x="4411970" y="1801825"/>
            <a:chExt cx="734586" cy="409262"/>
          </a:xfrm>
        </p:grpSpPr>
        <p:sp>
          <p:nvSpPr>
            <p:cNvPr id="1199" name="Google Shape;1199;p7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79"/>
          <p:cNvGrpSpPr/>
          <p:nvPr/>
        </p:nvGrpSpPr>
        <p:grpSpPr>
          <a:xfrm>
            <a:off x="956107" y="4086708"/>
            <a:ext cx="856348" cy="212039"/>
            <a:chOff x="4411970" y="2233974"/>
            <a:chExt cx="763574" cy="189068"/>
          </a:xfrm>
        </p:grpSpPr>
        <p:sp>
          <p:nvSpPr>
            <p:cNvPr id="1202" name="Google Shape;1202;p7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79"/>
          <p:cNvGrpSpPr/>
          <p:nvPr/>
        </p:nvGrpSpPr>
        <p:grpSpPr>
          <a:xfrm>
            <a:off x="3066303" y="2262044"/>
            <a:ext cx="511602" cy="511602"/>
            <a:chOff x="5681300" y="2527788"/>
            <a:chExt cx="805800" cy="805800"/>
          </a:xfrm>
        </p:grpSpPr>
        <p:sp>
          <p:nvSpPr>
            <p:cNvPr id="1205" name="Google Shape;1205;p7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79"/>
          <p:cNvGrpSpPr/>
          <p:nvPr/>
        </p:nvGrpSpPr>
        <p:grpSpPr>
          <a:xfrm>
            <a:off x="3063497" y="3028627"/>
            <a:ext cx="513021" cy="512935"/>
            <a:chOff x="4049800" y="640400"/>
            <a:chExt cx="858900" cy="858900"/>
          </a:xfrm>
        </p:grpSpPr>
        <p:sp>
          <p:nvSpPr>
            <p:cNvPr id="1208" name="Google Shape;1208;p7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7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79"/>
          <p:cNvGrpSpPr/>
          <p:nvPr/>
        </p:nvGrpSpPr>
        <p:grpSpPr>
          <a:xfrm>
            <a:off x="2980696" y="3680519"/>
            <a:ext cx="686489" cy="686585"/>
            <a:chOff x="5080188" y="927900"/>
            <a:chExt cx="961200" cy="961200"/>
          </a:xfrm>
        </p:grpSpPr>
        <p:sp>
          <p:nvSpPr>
            <p:cNvPr id="1211" name="Google Shape;1211;p7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7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7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79"/>
          <p:cNvGrpSpPr/>
          <p:nvPr/>
        </p:nvGrpSpPr>
        <p:grpSpPr>
          <a:xfrm>
            <a:off x="3763848" y="3773248"/>
            <a:ext cx="510373" cy="510937"/>
            <a:chOff x="7508249" y="1522825"/>
            <a:chExt cx="1326332" cy="1322987"/>
          </a:xfrm>
        </p:grpSpPr>
        <p:sp>
          <p:nvSpPr>
            <p:cNvPr id="1220" name="Google Shape;1220;p7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79"/>
          <p:cNvGrpSpPr/>
          <p:nvPr/>
        </p:nvGrpSpPr>
        <p:grpSpPr>
          <a:xfrm>
            <a:off x="4455441" y="3774653"/>
            <a:ext cx="492652" cy="503348"/>
            <a:chOff x="6039282" y="1042577"/>
            <a:chExt cx="734315" cy="731929"/>
          </a:xfrm>
        </p:grpSpPr>
        <p:sp>
          <p:nvSpPr>
            <p:cNvPr id="1231" name="Google Shape;1231;p7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7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7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7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7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79"/>
          <p:cNvGrpSpPr/>
          <p:nvPr/>
        </p:nvGrpSpPr>
        <p:grpSpPr>
          <a:xfrm>
            <a:off x="5095855" y="2270694"/>
            <a:ext cx="483304" cy="504902"/>
            <a:chOff x="1825800" y="1651625"/>
            <a:chExt cx="568125" cy="591775"/>
          </a:xfrm>
        </p:grpSpPr>
        <p:sp>
          <p:nvSpPr>
            <p:cNvPr id="1253" name="Google Shape;1253;p7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9" name="Google Shape;1259;p79"/>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9"/>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9"/>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9"/>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9"/>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264" name="Google Shape;1264;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grpSp>
        <p:nvGrpSpPr>
          <p:cNvPr id="1269" name="Google Shape;1269;p80"/>
          <p:cNvGrpSpPr/>
          <p:nvPr/>
        </p:nvGrpSpPr>
        <p:grpSpPr>
          <a:xfrm>
            <a:off x="722059" y="955168"/>
            <a:ext cx="2492868" cy="1379876"/>
            <a:chOff x="2654821" y="2311071"/>
            <a:chExt cx="2279715" cy="1262120"/>
          </a:xfrm>
        </p:grpSpPr>
        <p:grpSp>
          <p:nvGrpSpPr>
            <p:cNvPr id="1270" name="Google Shape;1270;p80"/>
            <p:cNvGrpSpPr/>
            <p:nvPr/>
          </p:nvGrpSpPr>
          <p:grpSpPr>
            <a:xfrm>
              <a:off x="4034269" y="2840745"/>
              <a:ext cx="40212" cy="36437"/>
              <a:chOff x="4293400" y="2574725"/>
              <a:chExt cx="84425" cy="80100"/>
            </a:xfrm>
          </p:grpSpPr>
          <p:sp>
            <p:nvSpPr>
              <p:cNvPr id="1271" name="Google Shape;1271;p8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72" name="Google Shape;1272;p8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80"/>
            <p:cNvGrpSpPr/>
            <p:nvPr/>
          </p:nvGrpSpPr>
          <p:grpSpPr>
            <a:xfrm>
              <a:off x="3894606" y="2334874"/>
              <a:ext cx="913198" cy="518984"/>
              <a:chOff x="4000175" y="1462675"/>
              <a:chExt cx="1917275" cy="1140875"/>
            </a:xfrm>
          </p:grpSpPr>
          <p:sp>
            <p:nvSpPr>
              <p:cNvPr id="1274" name="Google Shape;1274;p8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75" name="Google Shape;1275;p80"/>
              <p:cNvGrpSpPr/>
              <p:nvPr/>
            </p:nvGrpSpPr>
            <p:grpSpPr>
              <a:xfrm>
                <a:off x="4000175" y="1462675"/>
                <a:ext cx="1917275" cy="1140875"/>
                <a:chOff x="4000175" y="1462675"/>
                <a:chExt cx="1917275" cy="1140875"/>
              </a:xfrm>
            </p:grpSpPr>
            <p:sp>
              <p:nvSpPr>
                <p:cNvPr id="1276" name="Google Shape;1276;p8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77" name="Google Shape;1277;p8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81" name="Google Shape;1281;p8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2" name="Google Shape;1282;p80"/>
            <p:cNvGrpSpPr/>
            <p:nvPr/>
          </p:nvGrpSpPr>
          <p:grpSpPr>
            <a:xfrm>
              <a:off x="3875768" y="2846704"/>
              <a:ext cx="44796" cy="47366"/>
              <a:chOff x="3960625" y="2587825"/>
              <a:chExt cx="94050" cy="104125"/>
            </a:xfrm>
          </p:grpSpPr>
          <p:sp>
            <p:nvSpPr>
              <p:cNvPr id="1283" name="Google Shape;1283;p8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84" name="Google Shape;1284;p8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80"/>
            <p:cNvGrpSpPr/>
            <p:nvPr/>
          </p:nvGrpSpPr>
          <p:grpSpPr>
            <a:xfrm>
              <a:off x="3782759" y="2807162"/>
              <a:ext cx="82686" cy="85487"/>
              <a:chOff x="3765350" y="2500900"/>
              <a:chExt cx="173600" cy="187925"/>
            </a:xfrm>
          </p:grpSpPr>
          <p:sp>
            <p:nvSpPr>
              <p:cNvPr id="1286" name="Google Shape;1286;p8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87" name="Google Shape;1287;p8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80"/>
            <p:cNvGrpSpPr/>
            <p:nvPr/>
          </p:nvGrpSpPr>
          <p:grpSpPr>
            <a:xfrm>
              <a:off x="3775674" y="2798496"/>
              <a:ext cx="40545" cy="23564"/>
              <a:chOff x="3750475" y="2481850"/>
              <a:chExt cx="85125" cy="51800"/>
            </a:xfrm>
          </p:grpSpPr>
          <p:sp>
            <p:nvSpPr>
              <p:cNvPr id="1293" name="Google Shape;1293;p8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95" name="Google Shape;1295;p80"/>
            <p:cNvGrpSpPr/>
            <p:nvPr/>
          </p:nvGrpSpPr>
          <p:grpSpPr>
            <a:xfrm>
              <a:off x="3716946" y="2776024"/>
              <a:ext cx="81971" cy="76912"/>
              <a:chOff x="3627175" y="2432450"/>
              <a:chExt cx="172100" cy="169075"/>
            </a:xfrm>
          </p:grpSpPr>
          <p:sp>
            <p:nvSpPr>
              <p:cNvPr id="1296" name="Google Shape;1296;p8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98" name="Google Shape;1298;p8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99" name="Google Shape;1299;p80"/>
            <p:cNvGrpSpPr/>
            <p:nvPr/>
          </p:nvGrpSpPr>
          <p:grpSpPr>
            <a:xfrm>
              <a:off x="3685682" y="2845624"/>
              <a:ext cx="29311" cy="45055"/>
              <a:chOff x="3561536" y="2585450"/>
              <a:chExt cx="61539" cy="99045"/>
            </a:xfrm>
          </p:grpSpPr>
          <p:sp>
            <p:nvSpPr>
              <p:cNvPr id="1300" name="Google Shape;1300;p8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02" name="Google Shape;1302;p80"/>
            <p:cNvGrpSpPr/>
            <p:nvPr/>
          </p:nvGrpSpPr>
          <p:grpSpPr>
            <a:xfrm>
              <a:off x="3849905" y="2572252"/>
              <a:ext cx="74339" cy="119559"/>
              <a:chOff x="3906325" y="1984500"/>
              <a:chExt cx="156075" cy="262825"/>
            </a:xfrm>
          </p:grpSpPr>
          <p:sp>
            <p:nvSpPr>
              <p:cNvPr id="1303" name="Google Shape;1303;p8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04" name="Google Shape;1304;p8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5" name="Google Shape;1305;p80"/>
            <p:cNvGrpSpPr/>
            <p:nvPr/>
          </p:nvGrpSpPr>
          <p:grpSpPr>
            <a:xfrm>
              <a:off x="2654821" y="2414345"/>
              <a:ext cx="667570" cy="558731"/>
              <a:chOff x="1397225" y="1637375"/>
              <a:chExt cx="1401575" cy="1228250"/>
            </a:xfrm>
          </p:grpSpPr>
          <p:sp>
            <p:nvSpPr>
              <p:cNvPr id="1306" name="Google Shape;1306;p8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07" name="Google Shape;1307;p80"/>
              <p:cNvGrpSpPr/>
              <p:nvPr/>
            </p:nvGrpSpPr>
            <p:grpSpPr>
              <a:xfrm>
                <a:off x="1397225" y="1637375"/>
                <a:ext cx="1398775" cy="1228250"/>
                <a:chOff x="1397225" y="1637375"/>
                <a:chExt cx="1398775" cy="1228250"/>
              </a:xfrm>
            </p:grpSpPr>
            <p:sp>
              <p:nvSpPr>
                <p:cNvPr id="1308" name="Google Shape;1308;p8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0" name="Google Shape;1310;p80"/>
            <p:cNvGrpSpPr/>
            <p:nvPr/>
          </p:nvGrpSpPr>
          <p:grpSpPr>
            <a:xfrm>
              <a:off x="3230417" y="3103734"/>
              <a:ext cx="282982" cy="280332"/>
              <a:chOff x="2605700" y="3152850"/>
              <a:chExt cx="594125" cy="616250"/>
            </a:xfrm>
          </p:grpSpPr>
          <p:sp>
            <p:nvSpPr>
              <p:cNvPr id="1311" name="Google Shape;1311;p8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12" name="Google Shape;1312;p8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13" name="Google Shape;1313;p80"/>
            <p:cNvGrpSpPr/>
            <p:nvPr/>
          </p:nvGrpSpPr>
          <p:grpSpPr>
            <a:xfrm>
              <a:off x="3265985" y="3226989"/>
              <a:ext cx="87151" cy="346202"/>
              <a:chOff x="2680375" y="3423800"/>
              <a:chExt cx="182975" cy="761050"/>
            </a:xfrm>
          </p:grpSpPr>
          <p:sp>
            <p:nvSpPr>
              <p:cNvPr id="1314" name="Google Shape;1314;p8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15" name="Google Shape;1315;p8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80"/>
            <p:cNvGrpSpPr/>
            <p:nvPr/>
          </p:nvGrpSpPr>
          <p:grpSpPr>
            <a:xfrm>
              <a:off x="3855466" y="3289811"/>
              <a:ext cx="112514" cy="94210"/>
              <a:chOff x="3918000" y="3561900"/>
              <a:chExt cx="236225" cy="207100"/>
            </a:xfrm>
          </p:grpSpPr>
          <p:sp>
            <p:nvSpPr>
              <p:cNvPr id="1317" name="Google Shape;1317;p8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18" name="Google Shape;1318;p8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8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22" name="Google Shape;1322;p80"/>
            <p:cNvGrpSpPr/>
            <p:nvPr/>
          </p:nvGrpSpPr>
          <p:grpSpPr>
            <a:xfrm>
              <a:off x="2905224" y="2311071"/>
              <a:ext cx="596721" cy="528992"/>
              <a:chOff x="1922950" y="1410350"/>
              <a:chExt cx="1252825" cy="1162875"/>
            </a:xfrm>
          </p:grpSpPr>
          <p:sp>
            <p:nvSpPr>
              <p:cNvPr id="1323" name="Google Shape;1323;p8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39" name="Google Shape;1339;p8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59" name="Google Shape;1359;p8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60" name="Google Shape;1360;p8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80"/>
            <p:cNvGrpSpPr/>
            <p:nvPr/>
          </p:nvGrpSpPr>
          <p:grpSpPr>
            <a:xfrm>
              <a:off x="3280929" y="3294542"/>
              <a:ext cx="109894" cy="272224"/>
              <a:chOff x="2711750" y="3572300"/>
              <a:chExt cx="230725" cy="598425"/>
            </a:xfrm>
          </p:grpSpPr>
          <p:sp>
            <p:nvSpPr>
              <p:cNvPr id="1362" name="Google Shape;1362;p8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4" name="Google Shape;1364;p8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5" name="Google Shape;1365;p80"/>
            <p:cNvGrpSpPr/>
            <p:nvPr/>
          </p:nvGrpSpPr>
          <p:grpSpPr>
            <a:xfrm>
              <a:off x="3790439" y="2408636"/>
              <a:ext cx="73017" cy="75684"/>
              <a:chOff x="3781475" y="1624825"/>
              <a:chExt cx="153300" cy="166375"/>
            </a:xfrm>
          </p:grpSpPr>
          <p:sp>
            <p:nvSpPr>
              <p:cNvPr id="1366" name="Google Shape;1366;p8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8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7" name="Google Shape;1377;p80"/>
            <p:cNvGrpSpPr/>
            <p:nvPr/>
          </p:nvGrpSpPr>
          <p:grpSpPr>
            <a:xfrm>
              <a:off x="4403342" y="3107749"/>
              <a:ext cx="316680" cy="101374"/>
              <a:chOff x="5068275" y="3161675"/>
              <a:chExt cx="664875" cy="222850"/>
            </a:xfrm>
          </p:grpSpPr>
          <p:sp>
            <p:nvSpPr>
              <p:cNvPr id="1378" name="Google Shape;1378;p8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2" name="Google Shape;1382;p8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1" name="Google Shape;1411;p80"/>
            <p:cNvGrpSpPr/>
            <p:nvPr/>
          </p:nvGrpSpPr>
          <p:grpSpPr>
            <a:xfrm>
              <a:off x="3697513" y="2707266"/>
              <a:ext cx="59549" cy="79733"/>
              <a:chOff x="3586375" y="2281300"/>
              <a:chExt cx="125025" cy="175275"/>
            </a:xfrm>
          </p:grpSpPr>
          <p:sp>
            <p:nvSpPr>
              <p:cNvPr id="1412" name="Google Shape;1412;p8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4" name="Google Shape;1414;p8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5" name="Google Shape;1415;p80"/>
            <p:cNvGrpSpPr/>
            <p:nvPr/>
          </p:nvGrpSpPr>
          <p:grpSpPr>
            <a:xfrm>
              <a:off x="4513224" y="3221724"/>
              <a:ext cx="274563" cy="280321"/>
              <a:chOff x="5298975" y="3412225"/>
              <a:chExt cx="576450" cy="616225"/>
            </a:xfrm>
          </p:grpSpPr>
          <p:sp>
            <p:nvSpPr>
              <p:cNvPr id="1416" name="Google Shape;1416;p8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17" name="Google Shape;1417;p8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p80"/>
            <p:cNvGrpSpPr/>
            <p:nvPr/>
          </p:nvGrpSpPr>
          <p:grpSpPr>
            <a:xfrm>
              <a:off x="4824403" y="3421846"/>
              <a:ext cx="110132" cy="130647"/>
              <a:chOff x="5952300" y="3852150"/>
              <a:chExt cx="231225" cy="287200"/>
            </a:xfrm>
          </p:grpSpPr>
          <p:sp>
            <p:nvSpPr>
              <p:cNvPr id="1419" name="Google Shape;1419;p8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8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9" name="Google Shape;1429;p80"/>
            <p:cNvGrpSpPr/>
            <p:nvPr/>
          </p:nvGrpSpPr>
          <p:grpSpPr>
            <a:xfrm>
              <a:off x="4295710" y="3079670"/>
              <a:ext cx="14968" cy="27135"/>
              <a:chOff x="4842300" y="3099950"/>
              <a:chExt cx="31425" cy="59650"/>
            </a:xfrm>
          </p:grpSpPr>
          <p:sp>
            <p:nvSpPr>
              <p:cNvPr id="1430" name="Google Shape;1430;p8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4" name="Google Shape;1434;p8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8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8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8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8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8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8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2" name="Google Shape;1442;p80"/>
            <p:cNvGrpSpPr/>
            <p:nvPr/>
          </p:nvGrpSpPr>
          <p:grpSpPr>
            <a:xfrm>
              <a:off x="3831056" y="2816010"/>
              <a:ext cx="37378" cy="27612"/>
              <a:chOff x="3866750" y="2520350"/>
              <a:chExt cx="78475" cy="60700"/>
            </a:xfrm>
          </p:grpSpPr>
          <p:sp>
            <p:nvSpPr>
              <p:cNvPr id="1443" name="Google Shape;1443;p8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8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8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8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8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8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8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8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8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8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8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8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8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8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8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8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64" name="Google Shape;1464;p8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76" name="Google Shape;1476;p8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80"/>
            <p:cNvGrpSpPr/>
            <p:nvPr/>
          </p:nvGrpSpPr>
          <p:grpSpPr>
            <a:xfrm>
              <a:off x="3632736" y="3051591"/>
              <a:ext cx="63288" cy="45217"/>
              <a:chOff x="3450375" y="3038225"/>
              <a:chExt cx="132875" cy="99400"/>
            </a:xfrm>
          </p:grpSpPr>
          <p:sp>
            <p:nvSpPr>
              <p:cNvPr id="1490" name="Google Shape;1490;p8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2" name="Google Shape;1492;p8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8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8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8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8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8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8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8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01" name="Google Shape;1501;p8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8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8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8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8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8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8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8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8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8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11" name="Google Shape;1511;p8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8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8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8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8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8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17" name="Google Shape;1517;p8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8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8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8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8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8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8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80"/>
          <p:cNvGrpSpPr/>
          <p:nvPr/>
        </p:nvGrpSpPr>
        <p:grpSpPr>
          <a:xfrm>
            <a:off x="719116" y="2850945"/>
            <a:ext cx="2622876" cy="1333540"/>
            <a:chOff x="238125" y="1038125"/>
            <a:chExt cx="7146800" cy="3633625"/>
          </a:xfrm>
        </p:grpSpPr>
        <p:sp>
          <p:nvSpPr>
            <p:cNvPr id="1528" name="Google Shape;1528;p8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8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8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8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8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8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8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8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8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8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8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8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8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8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8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8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8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8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8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8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8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8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8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8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8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8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8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8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8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8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8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8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8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8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8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8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8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8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8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8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8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8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8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8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8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8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8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8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8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8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8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8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8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8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8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8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8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8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8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8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8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8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8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8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8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8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8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8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8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8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8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8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8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8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8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8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8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8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8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8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8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8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8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8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8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8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8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8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8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8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8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8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8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8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8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8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8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8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8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8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8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8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8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8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8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8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8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8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8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8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8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8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8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8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8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8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8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8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8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8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8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8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8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8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8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8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8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8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8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8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8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8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8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8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8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8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8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8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8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8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8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8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8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8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8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8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8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8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8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8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8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8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8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8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8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8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8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8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8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8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8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8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8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8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8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8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8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8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8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8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8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8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8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8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8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8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8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8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8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8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8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8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8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8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8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8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8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8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8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8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8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8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8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8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8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8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8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8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8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8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8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8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8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8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8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8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8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8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8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8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8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8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8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8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8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8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8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8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8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8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8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8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8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8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8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8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8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8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8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8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8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8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8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8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8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8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8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8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8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8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8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8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8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8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8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8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8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8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8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8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8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8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8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8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8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8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8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8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8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8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8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8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8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8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8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8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8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8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8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8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8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8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8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8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8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8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8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8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8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8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8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8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8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8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8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8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8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8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8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8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8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8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8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8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8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8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8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8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8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8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8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8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8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8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8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8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8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8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8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8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8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8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8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8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8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8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8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8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8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8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8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8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8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8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8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8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8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8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8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8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8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8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8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8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8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8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8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8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8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8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8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8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8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8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8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8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8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8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8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8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8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8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8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8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8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8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8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8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8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8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8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8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8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8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8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8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8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8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8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8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8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8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8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8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8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8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8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8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8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8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8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8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8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8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8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8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8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8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8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8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8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8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8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8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8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8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8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8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8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8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8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8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8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8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8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8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8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8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8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8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8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8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8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8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8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8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8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8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8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8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8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8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8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8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8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8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8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8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8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8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8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8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8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8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8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8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8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8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8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8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8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8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8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8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8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8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8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8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8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80"/>
          <p:cNvGrpSpPr/>
          <p:nvPr/>
        </p:nvGrpSpPr>
        <p:grpSpPr>
          <a:xfrm>
            <a:off x="5834044" y="993055"/>
            <a:ext cx="2590840" cy="1380235"/>
            <a:chOff x="233350" y="949250"/>
            <a:chExt cx="7137300" cy="3802300"/>
          </a:xfrm>
        </p:grpSpPr>
        <p:sp>
          <p:nvSpPr>
            <p:cNvPr id="3101" name="Google Shape;3101;p8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2" name="Google Shape;3152;p80"/>
          <p:cNvGrpSpPr/>
          <p:nvPr/>
        </p:nvGrpSpPr>
        <p:grpSpPr>
          <a:xfrm>
            <a:off x="7648473" y="3037828"/>
            <a:ext cx="104231" cy="320340"/>
            <a:chOff x="7564426" y="3224343"/>
            <a:chExt cx="119985" cy="368801"/>
          </a:xfrm>
        </p:grpSpPr>
        <p:sp>
          <p:nvSpPr>
            <p:cNvPr id="3153" name="Google Shape;3153;p8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80"/>
          <p:cNvGrpSpPr/>
          <p:nvPr/>
        </p:nvGrpSpPr>
        <p:grpSpPr>
          <a:xfrm>
            <a:off x="7347962" y="3031929"/>
            <a:ext cx="189489" cy="332132"/>
            <a:chOff x="8370831" y="3202002"/>
            <a:chExt cx="218129" cy="382376"/>
          </a:xfrm>
        </p:grpSpPr>
        <p:sp>
          <p:nvSpPr>
            <p:cNvPr id="3156" name="Google Shape;3156;p8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8" name="Google Shape;3158;p80"/>
          <p:cNvGrpSpPr/>
          <p:nvPr/>
        </p:nvGrpSpPr>
        <p:grpSpPr>
          <a:xfrm>
            <a:off x="8071351" y="3443061"/>
            <a:ext cx="309429" cy="267000"/>
            <a:chOff x="6742064" y="3750480"/>
            <a:chExt cx="399315" cy="344560"/>
          </a:xfrm>
        </p:grpSpPr>
        <p:sp>
          <p:nvSpPr>
            <p:cNvPr id="3159" name="Google Shape;3159;p8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1" name="Google Shape;3161;p80"/>
          <p:cNvGrpSpPr/>
          <p:nvPr/>
        </p:nvGrpSpPr>
        <p:grpSpPr>
          <a:xfrm>
            <a:off x="7610370" y="3794109"/>
            <a:ext cx="180437" cy="281608"/>
            <a:chOff x="7248525" y="3739696"/>
            <a:chExt cx="230531" cy="359790"/>
          </a:xfrm>
        </p:grpSpPr>
        <p:sp>
          <p:nvSpPr>
            <p:cNvPr id="3162" name="Google Shape;3162;p8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4" name="Google Shape;3164;p80"/>
          <p:cNvGrpSpPr/>
          <p:nvPr/>
        </p:nvGrpSpPr>
        <p:grpSpPr>
          <a:xfrm>
            <a:off x="7856289" y="3437333"/>
            <a:ext cx="162896" cy="278710"/>
            <a:chOff x="7601242" y="3729267"/>
            <a:chExt cx="222566" cy="380803"/>
          </a:xfrm>
        </p:grpSpPr>
        <p:sp>
          <p:nvSpPr>
            <p:cNvPr id="3165" name="Google Shape;3165;p8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7" name="Google Shape;3167;p80"/>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8" name="Google Shape;3168;p80"/>
          <p:cNvGrpSpPr/>
          <p:nvPr/>
        </p:nvGrpSpPr>
        <p:grpSpPr>
          <a:xfrm>
            <a:off x="7345935" y="3438473"/>
            <a:ext cx="193543" cy="275990"/>
            <a:chOff x="8304647" y="3738687"/>
            <a:chExt cx="225076" cy="320956"/>
          </a:xfrm>
        </p:grpSpPr>
        <p:sp>
          <p:nvSpPr>
            <p:cNvPr id="3169" name="Google Shape;3169;p8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2" name="Google Shape;3172;p80"/>
          <p:cNvGrpSpPr/>
          <p:nvPr/>
        </p:nvGrpSpPr>
        <p:grpSpPr>
          <a:xfrm>
            <a:off x="7618427" y="3438473"/>
            <a:ext cx="178492" cy="275990"/>
            <a:chOff x="8615101" y="3738687"/>
            <a:chExt cx="207573" cy="320956"/>
          </a:xfrm>
        </p:grpSpPr>
        <p:sp>
          <p:nvSpPr>
            <p:cNvPr id="3173" name="Google Shape;3173;p8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6" name="Google Shape;3176;p80"/>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7" name="Google Shape;3177;p80"/>
          <p:cNvGrpSpPr/>
          <p:nvPr/>
        </p:nvGrpSpPr>
        <p:grpSpPr>
          <a:xfrm>
            <a:off x="6013132" y="3559961"/>
            <a:ext cx="557671" cy="511283"/>
            <a:chOff x="6015419" y="3716859"/>
            <a:chExt cx="557671" cy="511283"/>
          </a:xfrm>
        </p:grpSpPr>
        <p:sp>
          <p:nvSpPr>
            <p:cNvPr id="3178" name="Google Shape;3178;p8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9" name="Google Shape;3179;p80"/>
            <p:cNvGrpSpPr/>
            <p:nvPr/>
          </p:nvGrpSpPr>
          <p:grpSpPr>
            <a:xfrm>
              <a:off x="6036094" y="3716980"/>
              <a:ext cx="529860" cy="510468"/>
              <a:chOff x="6036094" y="3716980"/>
              <a:chExt cx="529860" cy="510468"/>
            </a:xfrm>
          </p:grpSpPr>
          <p:sp>
            <p:nvSpPr>
              <p:cNvPr id="3180" name="Google Shape;3180;p8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0" name="Google Shape;3190;p80"/>
          <p:cNvGrpSpPr/>
          <p:nvPr/>
        </p:nvGrpSpPr>
        <p:grpSpPr>
          <a:xfrm>
            <a:off x="6642017" y="2916730"/>
            <a:ext cx="576302" cy="511871"/>
            <a:chOff x="6644304" y="3073628"/>
            <a:chExt cx="576302" cy="511871"/>
          </a:xfrm>
        </p:grpSpPr>
        <p:sp>
          <p:nvSpPr>
            <p:cNvPr id="3191" name="Google Shape;3191;p8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2" name="Google Shape;3192;p80"/>
            <p:cNvGrpSpPr/>
            <p:nvPr/>
          </p:nvGrpSpPr>
          <p:grpSpPr>
            <a:xfrm>
              <a:off x="6712169" y="3085440"/>
              <a:ext cx="481622" cy="494913"/>
              <a:chOff x="6712169" y="3085440"/>
              <a:chExt cx="481622" cy="494913"/>
            </a:xfrm>
          </p:grpSpPr>
          <p:sp>
            <p:nvSpPr>
              <p:cNvPr id="3193" name="Google Shape;3193;p8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8" name="Google Shape;3198;p8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1" name="Google Shape;3201;p80"/>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2" name="Google Shape;3202;p80"/>
          <p:cNvGrpSpPr/>
          <p:nvPr/>
        </p:nvGrpSpPr>
        <p:grpSpPr>
          <a:xfrm>
            <a:off x="6649868" y="3559725"/>
            <a:ext cx="560631" cy="511352"/>
            <a:chOff x="6652154" y="3716623"/>
            <a:chExt cx="560631" cy="511352"/>
          </a:xfrm>
        </p:grpSpPr>
        <p:sp>
          <p:nvSpPr>
            <p:cNvPr id="3203" name="Google Shape;3203;p8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4" name="Google Shape;3204;p80"/>
            <p:cNvGrpSpPr/>
            <p:nvPr/>
          </p:nvGrpSpPr>
          <p:grpSpPr>
            <a:xfrm>
              <a:off x="6669657" y="3716715"/>
              <a:ext cx="466779" cy="464290"/>
              <a:chOff x="6669657" y="3716715"/>
              <a:chExt cx="466779" cy="464290"/>
            </a:xfrm>
          </p:grpSpPr>
          <p:sp>
            <p:nvSpPr>
              <p:cNvPr id="3205" name="Google Shape;3205;p8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8" name="Google Shape;3218;p80"/>
          <p:cNvGrpSpPr/>
          <p:nvPr/>
        </p:nvGrpSpPr>
        <p:grpSpPr>
          <a:xfrm>
            <a:off x="7843959" y="3841134"/>
            <a:ext cx="187557" cy="187557"/>
            <a:chOff x="8565775" y="671075"/>
            <a:chExt cx="441000" cy="441000"/>
          </a:xfrm>
        </p:grpSpPr>
        <p:sp>
          <p:nvSpPr>
            <p:cNvPr id="3219" name="Google Shape;3219;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1" name="Google Shape;3221;p80"/>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0"/>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3" name="Google Shape;3223;p80"/>
          <p:cNvGrpSpPr/>
          <p:nvPr/>
        </p:nvGrpSpPr>
        <p:grpSpPr>
          <a:xfrm>
            <a:off x="5997814" y="2919352"/>
            <a:ext cx="587871" cy="512373"/>
            <a:chOff x="6000100" y="3076250"/>
            <a:chExt cx="587871" cy="512373"/>
          </a:xfrm>
        </p:grpSpPr>
        <p:sp>
          <p:nvSpPr>
            <p:cNvPr id="3224" name="Google Shape;3224;p8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5" name="Google Shape;3225;p80"/>
            <p:cNvGrpSpPr/>
            <p:nvPr/>
          </p:nvGrpSpPr>
          <p:grpSpPr>
            <a:xfrm>
              <a:off x="6031360" y="3076713"/>
              <a:ext cx="539107" cy="480965"/>
              <a:chOff x="6031360" y="3076713"/>
              <a:chExt cx="539107" cy="480965"/>
            </a:xfrm>
          </p:grpSpPr>
          <p:sp>
            <p:nvSpPr>
              <p:cNvPr id="3226" name="Google Shape;3226;p8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3" name="Google Shape;3233;p80"/>
          <p:cNvGrpSpPr/>
          <p:nvPr/>
        </p:nvGrpSpPr>
        <p:grpSpPr>
          <a:xfrm>
            <a:off x="3369305" y="938716"/>
            <a:ext cx="2310381" cy="1488888"/>
            <a:chOff x="229225" y="549050"/>
            <a:chExt cx="7161750" cy="4615275"/>
          </a:xfrm>
        </p:grpSpPr>
        <p:sp>
          <p:nvSpPr>
            <p:cNvPr id="3234" name="Google Shape;3234;p8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80"/>
          <p:cNvGrpSpPr/>
          <p:nvPr/>
        </p:nvGrpSpPr>
        <p:grpSpPr>
          <a:xfrm>
            <a:off x="3514723" y="2830563"/>
            <a:ext cx="2310282" cy="1374222"/>
            <a:chOff x="238125" y="732525"/>
            <a:chExt cx="7130500" cy="4241425"/>
          </a:xfrm>
        </p:grpSpPr>
        <p:sp>
          <p:nvSpPr>
            <p:cNvPr id="3352" name="Google Shape;3352;p8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9" name="Shape 3469"/>
        <p:cNvGrpSpPr/>
        <p:nvPr/>
      </p:nvGrpSpPr>
      <p:grpSpPr>
        <a:xfrm>
          <a:off x="0" y="0"/>
          <a:ext cx="0" cy="0"/>
          <a:chOff x="0" y="0"/>
          <a:chExt cx="0" cy="0"/>
        </a:xfrm>
      </p:grpSpPr>
      <p:grpSp>
        <p:nvGrpSpPr>
          <p:cNvPr id="3470" name="Google Shape;3470;p81"/>
          <p:cNvGrpSpPr/>
          <p:nvPr/>
        </p:nvGrpSpPr>
        <p:grpSpPr>
          <a:xfrm>
            <a:off x="725414" y="969763"/>
            <a:ext cx="2507799" cy="206239"/>
            <a:chOff x="106648" y="895722"/>
            <a:chExt cx="4481413" cy="374300"/>
          </a:xfrm>
        </p:grpSpPr>
        <p:grpSp>
          <p:nvGrpSpPr>
            <p:cNvPr id="3471" name="Google Shape;3471;p81"/>
            <p:cNvGrpSpPr/>
            <p:nvPr/>
          </p:nvGrpSpPr>
          <p:grpSpPr>
            <a:xfrm>
              <a:off x="2233276" y="895722"/>
              <a:ext cx="1082667" cy="223591"/>
              <a:chOff x="4808316" y="2800065"/>
              <a:chExt cx="1999386" cy="412910"/>
            </a:xfrm>
          </p:grpSpPr>
          <p:sp>
            <p:nvSpPr>
              <p:cNvPr id="3472" name="Google Shape;3472;p8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81"/>
              <p:cNvGrpSpPr/>
              <p:nvPr/>
            </p:nvGrpSpPr>
            <p:grpSpPr>
              <a:xfrm>
                <a:off x="4808316" y="2800065"/>
                <a:ext cx="92400" cy="411825"/>
                <a:chOff x="845575" y="2563700"/>
                <a:chExt cx="92400" cy="411825"/>
              </a:xfrm>
            </p:grpSpPr>
            <p:cxnSp>
              <p:nvCxnSpPr>
                <p:cNvPr id="3474" name="Google Shape;3474;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75" name="Google Shape;3475;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6" name="Google Shape;3476;p81"/>
            <p:cNvGrpSpPr/>
            <p:nvPr/>
          </p:nvGrpSpPr>
          <p:grpSpPr>
            <a:xfrm>
              <a:off x="106648" y="895722"/>
              <a:ext cx="1088401" cy="223591"/>
              <a:chOff x="881025" y="2800065"/>
              <a:chExt cx="2009975" cy="412910"/>
            </a:xfrm>
          </p:grpSpPr>
          <p:sp>
            <p:nvSpPr>
              <p:cNvPr id="3477" name="Google Shape;3477;p8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8" name="Google Shape;3478;p81"/>
              <p:cNvGrpSpPr/>
              <p:nvPr/>
            </p:nvGrpSpPr>
            <p:grpSpPr>
              <a:xfrm>
                <a:off x="881025" y="2800065"/>
                <a:ext cx="92400" cy="411825"/>
                <a:chOff x="845575" y="2563700"/>
                <a:chExt cx="92400" cy="411825"/>
              </a:xfrm>
            </p:grpSpPr>
            <p:cxnSp>
              <p:nvCxnSpPr>
                <p:cNvPr id="3479" name="Google Shape;3479;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80" name="Google Shape;3480;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1" name="Google Shape;3481;p81"/>
            <p:cNvGrpSpPr/>
            <p:nvPr/>
          </p:nvGrpSpPr>
          <p:grpSpPr>
            <a:xfrm>
              <a:off x="1172346" y="1047018"/>
              <a:ext cx="1083151" cy="223003"/>
              <a:chOff x="2849073" y="3079467"/>
              <a:chExt cx="2000279" cy="411825"/>
            </a:xfrm>
          </p:grpSpPr>
          <p:sp>
            <p:nvSpPr>
              <p:cNvPr id="3482" name="Google Shape;3482;p8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3" name="Google Shape;3483;p81"/>
              <p:cNvGrpSpPr/>
              <p:nvPr/>
            </p:nvGrpSpPr>
            <p:grpSpPr>
              <a:xfrm rot="10800000">
                <a:off x="2849073" y="3079467"/>
                <a:ext cx="92400" cy="411825"/>
                <a:chOff x="2070100" y="2563700"/>
                <a:chExt cx="92400" cy="411825"/>
              </a:xfrm>
            </p:grpSpPr>
            <p:cxnSp>
              <p:nvCxnSpPr>
                <p:cNvPr id="3484" name="Google Shape;3484;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85" name="Google Shape;3485;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6" name="Google Shape;3486;p81"/>
            <p:cNvGrpSpPr/>
            <p:nvPr/>
          </p:nvGrpSpPr>
          <p:grpSpPr>
            <a:xfrm>
              <a:off x="3290132" y="1047018"/>
              <a:ext cx="1297929" cy="223003"/>
              <a:chOff x="6760035" y="3079467"/>
              <a:chExt cx="2396914" cy="411825"/>
            </a:xfrm>
          </p:grpSpPr>
          <p:sp>
            <p:nvSpPr>
              <p:cNvPr id="3487" name="Google Shape;3487;p8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8" name="Google Shape;3488;p81"/>
              <p:cNvGrpSpPr/>
              <p:nvPr/>
            </p:nvGrpSpPr>
            <p:grpSpPr>
              <a:xfrm rot="10800000">
                <a:off x="6760035" y="3079467"/>
                <a:ext cx="92400" cy="411825"/>
                <a:chOff x="2070100" y="2563700"/>
                <a:chExt cx="92400" cy="411825"/>
              </a:xfrm>
            </p:grpSpPr>
            <p:cxnSp>
              <p:nvCxnSpPr>
                <p:cNvPr id="3489" name="Google Shape;3489;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90" name="Google Shape;3490;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91" name="Google Shape;3491;p81"/>
          <p:cNvGrpSpPr/>
          <p:nvPr/>
        </p:nvGrpSpPr>
        <p:grpSpPr>
          <a:xfrm>
            <a:off x="2143176" y="3369134"/>
            <a:ext cx="1086701" cy="799429"/>
            <a:chOff x="2183288" y="3555572"/>
            <a:chExt cx="1136241" cy="835873"/>
          </a:xfrm>
        </p:grpSpPr>
        <p:sp>
          <p:nvSpPr>
            <p:cNvPr id="3492" name="Google Shape;3492;p8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3" name="Google Shape;3493;p81"/>
            <p:cNvGrpSpPr/>
            <p:nvPr/>
          </p:nvGrpSpPr>
          <p:grpSpPr>
            <a:xfrm>
              <a:off x="2205895" y="3637269"/>
              <a:ext cx="1089848" cy="724993"/>
              <a:chOff x="2205895" y="3637269"/>
              <a:chExt cx="1089848" cy="724993"/>
            </a:xfrm>
          </p:grpSpPr>
          <p:sp>
            <p:nvSpPr>
              <p:cNvPr id="3494" name="Google Shape;3494;p8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0" name="Google Shape;3500;p8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1" name="Google Shape;3501;p8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02" name="Google Shape;3502;p81"/>
            <p:cNvGrpSpPr/>
            <p:nvPr/>
          </p:nvGrpSpPr>
          <p:grpSpPr>
            <a:xfrm>
              <a:off x="3173850" y="3779426"/>
              <a:ext cx="145679" cy="70048"/>
              <a:chOff x="3173850" y="3779426"/>
              <a:chExt cx="145679" cy="70048"/>
            </a:xfrm>
          </p:grpSpPr>
          <p:cxnSp>
            <p:nvCxnSpPr>
              <p:cNvPr id="3503" name="Google Shape;3503;p8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504" name="Google Shape;3504;p8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5" name="Google Shape;3505;p81"/>
            <p:cNvGrpSpPr/>
            <p:nvPr/>
          </p:nvGrpSpPr>
          <p:grpSpPr>
            <a:xfrm>
              <a:off x="2183288" y="4139483"/>
              <a:ext cx="145133" cy="70048"/>
              <a:chOff x="2183288" y="4139483"/>
              <a:chExt cx="145133" cy="70048"/>
            </a:xfrm>
          </p:grpSpPr>
          <p:cxnSp>
            <p:nvCxnSpPr>
              <p:cNvPr id="3506" name="Google Shape;3506;p8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507" name="Google Shape;3507;p8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8" name="Google Shape;3508;p8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9" name="Google Shape;3509;p8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10" name="Google Shape;3510;p81"/>
            <p:cNvGrpSpPr/>
            <p:nvPr/>
          </p:nvGrpSpPr>
          <p:grpSpPr>
            <a:xfrm>
              <a:off x="2943836" y="4268886"/>
              <a:ext cx="60717" cy="122559"/>
              <a:chOff x="2943836" y="4268886"/>
              <a:chExt cx="60717" cy="122559"/>
            </a:xfrm>
          </p:grpSpPr>
          <p:sp>
            <p:nvSpPr>
              <p:cNvPr id="3511" name="Google Shape;3511;p8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2" name="Google Shape;3512;p8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513" name="Google Shape;3513;p81"/>
          <p:cNvGrpSpPr/>
          <p:nvPr/>
        </p:nvGrpSpPr>
        <p:grpSpPr>
          <a:xfrm>
            <a:off x="3406121" y="1290134"/>
            <a:ext cx="1675870" cy="758251"/>
            <a:chOff x="3530532" y="1496185"/>
            <a:chExt cx="1562000" cy="706730"/>
          </a:xfrm>
        </p:grpSpPr>
        <p:cxnSp>
          <p:nvCxnSpPr>
            <p:cNvPr id="3514" name="Google Shape;3514;p8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515" name="Google Shape;3515;p81"/>
            <p:cNvGrpSpPr/>
            <p:nvPr/>
          </p:nvGrpSpPr>
          <p:grpSpPr>
            <a:xfrm>
              <a:off x="3530532" y="1496185"/>
              <a:ext cx="323430" cy="463587"/>
              <a:chOff x="3530532" y="1496185"/>
              <a:chExt cx="323430" cy="463587"/>
            </a:xfrm>
          </p:grpSpPr>
          <p:grpSp>
            <p:nvGrpSpPr>
              <p:cNvPr id="3516" name="Google Shape;3516;p81"/>
              <p:cNvGrpSpPr/>
              <p:nvPr/>
            </p:nvGrpSpPr>
            <p:grpSpPr>
              <a:xfrm>
                <a:off x="3567462" y="1496185"/>
                <a:ext cx="286500" cy="361376"/>
                <a:chOff x="3567462" y="1496185"/>
                <a:chExt cx="286500" cy="361376"/>
              </a:xfrm>
            </p:grpSpPr>
            <p:cxnSp>
              <p:nvCxnSpPr>
                <p:cNvPr id="3517" name="Google Shape;3517;p8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18" name="Google Shape;3518;p8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9" name="Google Shape;3519;p8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0" name="Google Shape;3520;p81"/>
            <p:cNvGrpSpPr/>
            <p:nvPr/>
          </p:nvGrpSpPr>
          <p:grpSpPr>
            <a:xfrm>
              <a:off x="3891569" y="1779209"/>
              <a:ext cx="323945" cy="423706"/>
              <a:chOff x="3891569" y="1779209"/>
              <a:chExt cx="323945" cy="423706"/>
            </a:xfrm>
          </p:grpSpPr>
          <p:grpSp>
            <p:nvGrpSpPr>
              <p:cNvPr id="3521" name="Google Shape;3521;p81"/>
              <p:cNvGrpSpPr/>
              <p:nvPr/>
            </p:nvGrpSpPr>
            <p:grpSpPr>
              <a:xfrm>
                <a:off x="3929014" y="1881638"/>
                <a:ext cx="286500" cy="321278"/>
                <a:chOff x="3929014" y="1881638"/>
                <a:chExt cx="286500" cy="321278"/>
              </a:xfrm>
            </p:grpSpPr>
            <p:cxnSp>
              <p:nvCxnSpPr>
                <p:cNvPr id="3522" name="Google Shape;3522;p8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523" name="Google Shape;3523;p8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4" name="Google Shape;3524;p8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81"/>
            <p:cNvGrpSpPr/>
            <p:nvPr/>
          </p:nvGrpSpPr>
          <p:grpSpPr>
            <a:xfrm>
              <a:off x="4252606" y="1496185"/>
              <a:ext cx="324721" cy="463587"/>
              <a:chOff x="4252606" y="1496185"/>
              <a:chExt cx="324721" cy="463587"/>
            </a:xfrm>
          </p:grpSpPr>
          <p:grpSp>
            <p:nvGrpSpPr>
              <p:cNvPr id="3526" name="Google Shape;3526;p81"/>
              <p:cNvGrpSpPr/>
              <p:nvPr/>
            </p:nvGrpSpPr>
            <p:grpSpPr>
              <a:xfrm>
                <a:off x="4290828" y="1496185"/>
                <a:ext cx="286500" cy="361376"/>
                <a:chOff x="4290828" y="1496185"/>
                <a:chExt cx="286500" cy="361376"/>
              </a:xfrm>
            </p:grpSpPr>
            <p:cxnSp>
              <p:nvCxnSpPr>
                <p:cNvPr id="3527" name="Google Shape;3527;p8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28" name="Google Shape;3528;p8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9" name="Google Shape;3529;p8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81"/>
            <p:cNvGrpSpPr/>
            <p:nvPr/>
          </p:nvGrpSpPr>
          <p:grpSpPr>
            <a:xfrm>
              <a:off x="4613643" y="1763716"/>
              <a:ext cx="325308" cy="439200"/>
              <a:chOff x="4613643" y="1763716"/>
              <a:chExt cx="325308" cy="439200"/>
            </a:xfrm>
          </p:grpSpPr>
          <p:grpSp>
            <p:nvGrpSpPr>
              <p:cNvPr id="3531" name="Google Shape;3531;p81"/>
              <p:cNvGrpSpPr/>
              <p:nvPr/>
            </p:nvGrpSpPr>
            <p:grpSpPr>
              <a:xfrm>
                <a:off x="4652451" y="1879538"/>
                <a:ext cx="286500" cy="323378"/>
                <a:chOff x="4652451" y="1879538"/>
                <a:chExt cx="286500" cy="323378"/>
              </a:xfrm>
            </p:grpSpPr>
            <p:cxnSp>
              <p:nvCxnSpPr>
                <p:cNvPr id="3532" name="Google Shape;3532;p8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533" name="Google Shape;3533;p8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4" name="Google Shape;3534;p8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5" name="Google Shape;3535;p81"/>
          <p:cNvGrpSpPr/>
          <p:nvPr/>
        </p:nvGrpSpPr>
        <p:grpSpPr>
          <a:xfrm>
            <a:off x="3417981" y="2143759"/>
            <a:ext cx="1652173" cy="391517"/>
            <a:chOff x="3512551" y="2358270"/>
            <a:chExt cx="1597383" cy="378533"/>
          </a:xfrm>
        </p:grpSpPr>
        <p:cxnSp>
          <p:nvCxnSpPr>
            <p:cNvPr id="3536" name="Google Shape;3536;p81"/>
            <p:cNvCxnSpPr>
              <a:stCxn id="3537" idx="6"/>
              <a:endCxn id="353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539" name="Google Shape;3539;p81"/>
            <p:cNvGrpSpPr/>
            <p:nvPr/>
          </p:nvGrpSpPr>
          <p:grpSpPr>
            <a:xfrm>
              <a:off x="3512551" y="2358270"/>
              <a:ext cx="225647" cy="307714"/>
              <a:chOff x="2182679" y="2004714"/>
              <a:chExt cx="792300" cy="1080458"/>
            </a:xfrm>
          </p:grpSpPr>
          <p:cxnSp>
            <p:nvCxnSpPr>
              <p:cNvPr id="3540" name="Google Shape;3540;p81"/>
              <p:cNvCxnSpPr>
                <a:stCxn id="354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37" name="Google Shape;3537;p8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81"/>
            <p:cNvGrpSpPr/>
            <p:nvPr/>
          </p:nvGrpSpPr>
          <p:grpSpPr>
            <a:xfrm>
              <a:off x="3969644" y="2440153"/>
              <a:ext cx="225853" cy="296651"/>
              <a:chOff x="3775710" y="1729289"/>
              <a:chExt cx="136500" cy="179289"/>
            </a:xfrm>
          </p:grpSpPr>
          <p:cxnSp>
            <p:nvCxnSpPr>
              <p:cNvPr id="3543" name="Google Shape;3543;p8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544" name="Google Shape;3544;p8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6" name="Google Shape;3546;p81"/>
            <p:cNvGrpSpPr/>
            <p:nvPr/>
          </p:nvGrpSpPr>
          <p:grpSpPr>
            <a:xfrm>
              <a:off x="4427051" y="2358270"/>
              <a:ext cx="225647" cy="307714"/>
              <a:chOff x="5393704" y="2004714"/>
              <a:chExt cx="792300" cy="1080458"/>
            </a:xfrm>
          </p:grpSpPr>
          <p:cxnSp>
            <p:nvCxnSpPr>
              <p:cNvPr id="3547" name="Google Shape;3547;p81"/>
              <p:cNvCxnSpPr>
                <a:stCxn id="354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49" name="Google Shape;3549;p8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0" name="Google Shape;3550;p81"/>
            <p:cNvGrpSpPr/>
            <p:nvPr/>
          </p:nvGrpSpPr>
          <p:grpSpPr>
            <a:xfrm>
              <a:off x="4884287" y="2440252"/>
              <a:ext cx="225647" cy="296532"/>
              <a:chOff x="6999166" y="2292572"/>
              <a:chExt cx="792300" cy="1041192"/>
            </a:xfrm>
          </p:grpSpPr>
          <p:cxnSp>
            <p:nvCxnSpPr>
              <p:cNvPr id="3551" name="Google Shape;3551;p8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538" name="Google Shape;3538;p8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3" name="Google Shape;3553;p81"/>
          <p:cNvGrpSpPr/>
          <p:nvPr/>
        </p:nvGrpSpPr>
        <p:grpSpPr>
          <a:xfrm>
            <a:off x="6838789" y="979959"/>
            <a:ext cx="1581844" cy="732818"/>
            <a:chOff x="634175" y="2986275"/>
            <a:chExt cx="3147949" cy="1458344"/>
          </a:xfrm>
        </p:grpSpPr>
        <p:cxnSp>
          <p:nvCxnSpPr>
            <p:cNvPr id="3554" name="Google Shape;3554;p81"/>
            <p:cNvCxnSpPr>
              <a:stCxn id="3555" idx="4"/>
              <a:endCxn id="355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557" name="Google Shape;3557;p81"/>
            <p:cNvCxnSpPr>
              <a:stCxn id="3556" idx="0"/>
              <a:endCxn id="355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59" name="Google Shape;3559;p81"/>
            <p:cNvCxnSpPr>
              <a:stCxn id="3558" idx="4"/>
              <a:endCxn id="356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61" name="Google Shape;3561;p81"/>
            <p:cNvCxnSpPr>
              <a:stCxn id="3560" idx="0"/>
              <a:endCxn id="356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562" name="Google Shape;3562;p8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58" name="Google Shape;3558;p8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55" name="Google Shape;3555;p8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60" name="Google Shape;3560;p8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56" name="Google Shape;3556;p8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563" name="Google Shape;3563;p81"/>
          <p:cNvGrpSpPr/>
          <p:nvPr/>
        </p:nvGrpSpPr>
        <p:grpSpPr>
          <a:xfrm>
            <a:off x="3406504" y="2674269"/>
            <a:ext cx="1675128" cy="313674"/>
            <a:chOff x="998425" y="1182125"/>
            <a:chExt cx="1065400" cy="199500"/>
          </a:xfrm>
        </p:grpSpPr>
        <p:sp>
          <p:nvSpPr>
            <p:cNvPr id="3564" name="Google Shape;3564;p8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81"/>
          <p:cNvGrpSpPr/>
          <p:nvPr/>
        </p:nvGrpSpPr>
        <p:grpSpPr>
          <a:xfrm>
            <a:off x="3406503" y="3630235"/>
            <a:ext cx="1675129" cy="525345"/>
            <a:chOff x="5194708" y="3484366"/>
            <a:chExt cx="3148148" cy="987304"/>
          </a:xfrm>
        </p:grpSpPr>
        <p:grpSp>
          <p:nvGrpSpPr>
            <p:cNvPr id="3570" name="Google Shape;3570;p81"/>
            <p:cNvGrpSpPr/>
            <p:nvPr/>
          </p:nvGrpSpPr>
          <p:grpSpPr>
            <a:xfrm>
              <a:off x="7531521" y="3484366"/>
              <a:ext cx="811335" cy="987304"/>
              <a:chOff x="3379425" y="1617275"/>
              <a:chExt cx="1090650" cy="1327200"/>
            </a:xfrm>
          </p:grpSpPr>
          <p:sp>
            <p:nvSpPr>
              <p:cNvPr id="3571" name="Google Shape;3571;p8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4" name="Google Shape;3574;p81"/>
            <p:cNvGrpSpPr/>
            <p:nvPr/>
          </p:nvGrpSpPr>
          <p:grpSpPr>
            <a:xfrm>
              <a:off x="6752546" y="3484366"/>
              <a:ext cx="811428" cy="987304"/>
              <a:chOff x="2332275" y="1617275"/>
              <a:chExt cx="1090775" cy="1327200"/>
            </a:xfrm>
          </p:grpSpPr>
          <p:sp>
            <p:nvSpPr>
              <p:cNvPr id="3575" name="Google Shape;3575;p8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8" name="Google Shape;3578;p81"/>
            <p:cNvGrpSpPr/>
            <p:nvPr/>
          </p:nvGrpSpPr>
          <p:grpSpPr>
            <a:xfrm>
              <a:off x="5973664" y="3484366"/>
              <a:ext cx="811335" cy="987304"/>
              <a:chOff x="1285250" y="1617275"/>
              <a:chExt cx="1090650" cy="1327200"/>
            </a:xfrm>
          </p:grpSpPr>
          <p:sp>
            <p:nvSpPr>
              <p:cNvPr id="3579" name="Google Shape;3579;p8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81"/>
            <p:cNvGrpSpPr/>
            <p:nvPr/>
          </p:nvGrpSpPr>
          <p:grpSpPr>
            <a:xfrm>
              <a:off x="5194708" y="3484366"/>
              <a:ext cx="811409" cy="987304"/>
              <a:chOff x="238125" y="1617275"/>
              <a:chExt cx="1090750" cy="1327200"/>
            </a:xfrm>
          </p:grpSpPr>
          <p:sp>
            <p:nvSpPr>
              <p:cNvPr id="3583" name="Google Shape;3583;p8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6" name="Google Shape;3586;p81"/>
          <p:cNvGrpSpPr/>
          <p:nvPr/>
        </p:nvGrpSpPr>
        <p:grpSpPr>
          <a:xfrm>
            <a:off x="6840188" y="2276124"/>
            <a:ext cx="1579046" cy="522230"/>
            <a:chOff x="6853641" y="2534077"/>
            <a:chExt cx="1515545" cy="501229"/>
          </a:xfrm>
        </p:grpSpPr>
        <p:grpSp>
          <p:nvGrpSpPr>
            <p:cNvPr id="3587" name="Google Shape;3587;p81"/>
            <p:cNvGrpSpPr/>
            <p:nvPr/>
          </p:nvGrpSpPr>
          <p:grpSpPr>
            <a:xfrm>
              <a:off x="6853641" y="2618923"/>
              <a:ext cx="1515545" cy="324556"/>
              <a:chOff x="6853641" y="2618923"/>
              <a:chExt cx="1515545" cy="324556"/>
            </a:xfrm>
          </p:grpSpPr>
          <p:sp>
            <p:nvSpPr>
              <p:cNvPr id="3588" name="Google Shape;3588;p8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3" name="Google Shape;3593;p8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81"/>
          <p:cNvGrpSpPr/>
          <p:nvPr/>
        </p:nvGrpSpPr>
        <p:grpSpPr>
          <a:xfrm>
            <a:off x="3435080" y="3151165"/>
            <a:ext cx="1617976" cy="346616"/>
            <a:chOff x="1808063" y="4294338"/>
            <a:chExt cx="3370782" cy="721817"/>
          </a:xfrm>
        </p:grpSpPr>
        <p:sp>
          <p:nvSpPr>
            <p:cNvPr id="3599" name="Google Shape;3599;p8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81"/>
          <p:cNvGrpSpPr/>
          <p:nvPr/>
        </p:nvGrpSpPr>
        <p:grpSpPr>
          <a:xfrm>
            <a:off x="5261076" y="3817915"/>
            <a:ext cx="1417067" cy="350605"/>
            <a:chOff x="4234950" y="2101012"/>
            <a:chExt cx="4219974" cy="1044090"/>
          </a:xfrm>
        </p:grpSpPr>
        <p:sp>
          <p:nvSpPr>
            <p:cNvPr id="3610" name="Google Shape;3610;p8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81"/>
          <p:cNvGrpSpPr/>
          <p:nvPr/>
        </p:nvGrpSpPr>
        <p:grpSpPr>
          <a:xfrm>
            <a:off x="6836548" y="1808672"/>
            <a:ext cx="1586327" cy="371557"/>
            <a:chOff x="1247650" y="2075423"/>
            <a:chExt cx="6648477" cy="1557238"/>
          </a:xfrm>
        </p:grpSpPr>
        <p:sp>
          <p:nvSpPr>
            <p:cNvPr id="3627" name="Google Shape;3627;p8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81"/>
          <p:cNvGrpSpPr/>
          <p:nvPr/>
        </p:nvGrpSpPr>
        <p:grpSpPr>
          <a:xfrm>
            <a:off x="5267818" y="961862"/>
            <a:ext cx="1415601" cy="1648533"/>
            <a:chOff x="1839112" y="2209163"/>
            <a:chExt cx="1918159" cy="2233784"/>
          </a:xfrm>
        </p:grpSpPr>
        <p:sp>
          <p:nvSpPr>
            <p:cNvPr id="3634" name="Google Shape;3634;p8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7" name="Google Shape;3637;p81"/>
            <p:cNvCxnSpPr>
              <a:stCxn id="3634" idx="6"/>
              <a:endCxn id="363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38" name="Google Shape;3638;p81"/>
            <p:cNvCxnSpPr>
              <a:stCxn id="3635" idx="4"/>
              <a:endCxn id="363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640" name="Google Shape;3640;p81"/>
            <p:cNvCxnSpPr>
              <a:stCxn id="3639" idx="6"/>
              <a:endCxn id="363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41" name="Google Shape;3641;p81"/>
            <p:cNvCxnSpPr>
              <a:stCxn id="3636" idx="4"/>
              <a:endCxn id="364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639" name="Google Shape;3639;p8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4" name="Google Shape;3644;p81"/>
            <p:cNvCxnSpPr>
              <a:endCxn id="364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645" name="Google Shape;3645;p81"/>
          <p:cNvGrpSpPr/>
          <p:nvPr/>
        </p:nvGrpSpPr>
        <p:grpSpPr>
          <a:xfrm>
            <a:off x="3425084" y="979946"/>
            <a:ext cx="1637968" cy="154942"/>
            <a:chOff x="238125" y="2506075"/>
            <a:chExt cx="7115411" cy="673075"/>
          </a:xfrm>
        </p:grpSpPr>
        <p:sp>
          <p:nvSpPr>
            <p:cNvPr id="3646" name="Google Shape;3646;p8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81"/>
          <p:cNvGrpSpPr/>
          <p:nvPr/>
        </p:nvGrpSpPr>
        <p:grpSpPr>
          <a:xfrm>
            <a:off x="1965820" y="1294664"/>
            <a:ext cx="1262932" cy="785408"/>
            <a:chOff x="548861" y="389676"/>
            <a:chExt cx="3843371" cy="2390163"/>
          </a:xfrm>
        </p:grpSpPr>
        <p:cxnSp>
          <p:nvCxnSpPr>
            <p:cNvPr id="3652" name="Google Shape;3652;p8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53" name="Google Shape;3653;p8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54" name="Google Shape;3654;p8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55" name="Google Shape;3655;p8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56" name="Google Shape;3656;p8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57" name="Google Shape;3657;p8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8" name="Google Shape;3658;p8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59" name="Google Shape;3659;p8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81"/>
          <p:cNvGrpSpPr/>
          <p:nvPr/>
        </p:nvGrpSpPr>
        <p:grpSpPr>
          <a:xfrm>
            <a:off x="753952" y="2401541"/>
            <a:ext cx="1412054" cy="633562"/>
            <a:chOff x="1187400" y="2529299"/>
            <a:chExt cx="6769193" cy="2241903"/>
          </a:xfrm>
        </p:grpSpPr>
        <p:sp>
          <p:nvSpPr>
            <p:cNvPr id="3666" name="Google Shape;3666;p8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67" name="Google Shape;3667;p8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68" name="Google Shape;3668;p8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69" name="Google Shape;3669;p8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70" name="Google Shape;3670;p8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71" name="Google Shape;3671;p8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72" name="Google Shape;3672;p8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673" name="Google Shape;3673;p81"/>
            <p:cNvCxnSpPr>
              <a:stCxn id="3666" idx="2"/>
              <a:endCxn id="366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74" name="Google Shape;3674;p81"/>
            <p:cNvCxnSpPr>
              <a:stCxn id="3668" idx="0"/>
              <a:endCxn id="366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75" name="Google Shape;3675;p81"/>
            <p:cNvCxnSpPr>
              <a:stCxn id="3668" idx="2"/>
              <a:endCxn id="367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76" name="Google Shape;3676;p81"/>
            <p:cNvCxnSpPr>
              <a:stCxn id="3669" idx="0"/>
              <a:endCxn id="366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77" name="Google Shape;3677;p81"/>
            <p:cNvCxnSpPr>
              <a:stCxn id="3667" idx="2"/>
              <a:endCxn id="367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78" name="Google Shape;3678;p81"/>
            <p:cNvCxnSpPr>
              <a:stCxn id="3671" idx="0"/>
              <a:endCxn id="366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679" name="Google Shape;3679;p81"/>
          <p:cNvGrpSpPr/>
          <p:nvPr/>
        </p:nvGrpSpPr>
        <p:grpSpPr>
          <a:xfrm>
            <a:off x="6840198" y="2894250"/>
            <a:ext cx="1579035" cy="540873"/>
            <a:chOff x="6895650" y="3126697"/>
            <a:chExt cx="1436662" cy="492105"/>
          </a:xfrm>
        </p:grpSpPr>
        <p:sp>
          <p:nvSpPr>
            <p:cNvPr id="3680" name="Google Shape;3680;p8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5" name="Google Shape;3685;p81"/>
            <p:cNvGrpSpPr/>
            <p:nvPr/>
          </p:nvGrpSpPr>
          <p:grpSpPr>
            <a:xfrm>
              <a:off x="6995957" y="3335810"/>
              <a:ext cx="1230393" cy="71754"/>
              <a:chOff x="6995957" y="3287964"/>
              <a:chExt cx="1230393" cy="71754"/>
            </a:xfrm>
          </p:grpSpPr>
          <p:sp>
            <p:nvSpPr>
              <p:cNvPr id="3686" name="Google Shape;3686;p8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1" name="Google Shape;3691;p81"/>
          <p:cNvGrpSpPr/>
          <p:nvPr/>
        </p:nvGrpSpPr>
        <p:grpSpPr>
          <a:xfrm>
            <a:off x="6838780" y="3531013"/>
            <a:ext cx="1581862" cy="650625"/>
            <a:chOff x="6777990" y="3710194"/>
            <a:chExt cx="1646915" cy="677382"/>
          </a:xfrm>
        </p:grpSpPr>
        <p:grpSp>
          <p:nvGrpSpPr>
            <p:cNvPr id="3692" name="Google Shape;3692;p81"/>
            <p:cNvGrpSpPr/>
            <p:nvPr/>
          </p:nvGrpSpPr>
          <p:grpSpPr>
            <a:xfrm>
              <a:off x="6777990" y="3874492"/>
              <a:ext cx="411129" cy="513083"/>
              <a:chOff x="6777990" y="3874492"/>
              <a:chExt cx="411129" cy="513083"/>
            </a:xfrm>
          </p:grpSpPr>
          <p:cxnSp>
            <p:nvCxnSpPr>
              <p:cNvPr id="3693" name="Google Shape;3693;p8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94" name="Google Shape;3694;p8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81"/>
            <p:cNvGrpSpPr/>
            <p:nvPr/>
          </p:nvGrpSpPr>
          <p:grpSpPr>
            <a:xfrm>
              <a:off x="7188425" y="3710194"/>
              <a:ext cx="411123" cy="520535"/>
              <a:chOff x="7188425" y="3710194"/>
              <a:chExt cx="411123" cy="520535"/>
            </a:xfrm>
          </p:grpSpPr>
          <p:cxnSp>
            <p:nvCxnSpPr>
              <p:cNvPr id="3696" name="Google Shape;3696;p8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97" name="Google Shape;3697;p8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81"/>
            <p:cNvGrpSpPr/>
            <p:nvPr/>
          </p:nvGrpSpPr>
          <p:grpSpPr>
            <a:xfrm>
              <a:off x="7603341" y="3874492"/>
              <a:ext cx="411474" cy="513083"/>
              <a:chOff x="7603341" y="3874492"/>
              <a:chExt cx="411474" cy="513083"/>
            </a:xfrm>
          </p:grpSpPr>
          <p:cxnSp>
            <p:nvCxnSpPr>
              <p:cNvPr id="3699" name="Google Shape;3699;p8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00" name="Google Shape;3700;p8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81"/>
            <p:cNvGrpSpPr/>
            <p:nvPr/>
          </p:nvGrpSpPr>
          <p:grpSpPr>
            <a:xfrm>
              <a:off x="8013776" y="3722847"/>
              <a:ext cx="411129" cy="507881"/>
              <a:chOff x="8013776" y="3722847"/>
              <a:chExt cx="411129" cy="507881"/>
            </a:xfrm>
          </p:grpSpPr>
          <p:cxnSp>
            <p:nvCxnSpPr>
              <p:cNvPr id="3702" name="Google Shape;3702;p8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703" name="Google Shape;3703;p8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4" name="Google Shape;3704;p81"/>
          <p:cNvGrpSpPr/>
          <p:nvPr/>
        </p:nvGrpSpPr>
        <p:grpSpPr>
          <a:xfrm>
            <a:off x="5258295" y="2703853"/>
            <a:ext cx="1421889" cy="1020603"/>
            <a:chOff x="5190863" y="2824811"/>
            <a:chExt cx="1544860" cy="1108869"/>
          </a:xfrm>
        </p:grpSpPr>
        <p:grpSp>
          <p:nvGrpSpPr>
            <p:cNvPr id="3705" name="Google Shape;3705;p81"/>
            <p:cNvGrpSpPr/>
            <p:nvPr/>
          </p:nvGrpSpPr>
          <p:grpSpPr>
            <a:xfrm>
              <a:off x="5938695" y="3176919"/>
              <a:ext cx="685761" cy="404739"/>
              <a:chOff x="5938695" y="3176919"/>
              <a:chExt cx="685761" cy="404739"/>
            </a:xfrm>
          </p:grpSpPr>
          <p:grpSp>
            <p:nvGrpSpPr>
              <p:cNvPr id="3706" name="Google Shape;3706;p81"/>
              <p:cNvGrpSpPr/>
              <p:nvPr/>
            </p:nvGrpSpPr>
            <p:grpSpPr>
              <a:xfrm>
                <a:off x="5938695" y="3176919"/>
                <a:ext cx="685761" cy="404739"/>
                <a:chOff x="5938695" y="3176919"/>
                <a:chExt cx="685761" cy="404739"/>
              </a:xfrm>
            </p:grpSpPr>
            <p:sp>
              <p:nvSpPr>
                <p:cNvPr id="3707" name="Google Shape;3707;p8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9" name="Google Shape;3709;p8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81"/>
            <p:cNvGrpSpPr/>
            <p:nvPr/>
          </p:nvGrpSpPr>
          <p:grpSpPr>
            <a:xfrm>
              <a:off x="5305233" y="3176835"/>
              <a:ext cx="685971" cy="404655"/>
              <a:chOff x="5305233" y="3176835"/>
              <a:chExt cx="685971" cy="404655"/>
            </a:xfrm>
          </p:grpSpPr>
          <p:grpSp>
            <p:nvGrpSpPr>
              <p:cNvPr id="3711" name="Google Shape;3711;p81"/>
              <p:cNvGrpSpPr/>
              <p:nvPr/>
            </p:nvGrpSpPr>
            <p:grpSpPr>
              <a:xfrm>
                <a:off x="5305233" y="3176835"/>
                <a:ext cx="685971" cy="404655"/>
                <a:chOff x="5305233" y="3176835"/>
                <a:chExt cx="685971" cy="404655"/>
              </a:xfrm>
            </p:grpSpPr>
            <p:sp>
              <p:nvSpPr>
                <p:cNvPr id="3712" name="Google Shape;3712;p8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4" name="Google Shape;3714;p8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5" name="Google Shape;3715;p8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6" name="Google Shape;3716;p81"/>
            <p:cNvGrpSpPr/>
            <p:nvPr/>
          </p:nvGrpSpPr>
          <p:grpSpPr>
            <a:xfrm>
              <a:off x="5657361" y="2824811"/>
              <a:ext cx="1078361" cy="404655"/>
              <a:chOff x="5657361" y="2824811"/>
              <a:chExt cx="1078361" cy="404655"/>
            </a:xfrm>
          </p:grpSpPr>
          <p:grpSp>
            <p:nvGrpSpPr>
              <p:cNvPr id="3717" name="Google Shape;3717;p81"/>
              <p:cNvGrpSpPr/>
              <p:nvPr/>
            </p:nvGrpSpPr>
            <p:grpSpPr>
              <a:xfrm>
                <a:off x="5657361" y="2824811"/>
                <a:ext cx="1078361" cy="404655"/>
                <a:chOff x="5657361" y="2824811"/>
                <a:chExt cx="1078361" cy="404655"/>
              </a:xfrm>
            </p:grpSpPr>
            <p:grpSp>
              <p:nvGrpSpPr>
                <p:cNvPr id="3718" name="Google Shape;3718;p81"/>
                <p:cNvGrpSpPr/>
                <p:nvPr/>
              </p:nvGrpSpPr>
              <p:grpSpPr>
                <a:xfrm>
                  <a:off x="5938485" y="2824811"/>
                  <a:ext cx="797237" cy="404655"/>
                  <a:chOff x="5938485" y="2824811"/>
                  <a:chExt cx="797237" cy="404655"/>
                </a:xfrm>
              </p:grpSpPr>
              <p:sp>
                <p:nvSpPr>
                  <p:cNvPr id="3719" name="Google Shape;3719;p8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1" name="Google Shape;3721;p8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2" name="Google Shape;3722;p8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3" name="Google Shape;3723;p81"/>
            <p:cNvGrpSpPr/>
            <p:nvPr/>
          </p:nvGrpSpPr>
          <p:grpSpPr>
            <a:xfrm>
              <a:off x="5190863" y="3528942"/>
              <a:ext cx="1078026" cy="404739"/>
              <a:chOff x="5190863" y="3528942"/>
              <a:chExt cx="1078026" cy="404739"/>
            </a:xfrm>
          </p:grpSpPr>
          <p:sp>
            <p:nvSpPr>
              <p:cNvPr id="3724" name="Google Shape;3724;p8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5" name="Google Shape;3725;p81"/>
              <p:cNvGrpSpPr/>
              <p:nvPr/>
            </p:nvGrpSpPr>
            <p:grpSpPr>
              <a:xfrm>
                <a:off x="5190863" y="3528942"/>
                <a:ext cx="1078026" cy="404739"/>
                <a:chOff x="5190863" y="3528942"/>
                <a:chExt cx="1078026" cy="404739"/>
              </a:xfrm>
            </p:grpSpPr>
            <p:sp>
              <p:nvSpPr>
                <p:cNvPr id="3726" name="Google Shape;3726;p8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28" name="Google Shape;3728;p81"/>
          <p:cNvGrpSpPr/>
          <p:nvPr/>
        </p:nvGrpSpPr>
        <p:grpSpPr>
          <a:xfrm>
            <a:off x="724302" y="1268321"/>
            <a:ext cx="1086719" cy="879487"/>
            <a:chOff x="803162" y="1474292"/>
            <a:chExt cx="1086719" cy="879487"/>
          </a:xfrm>
        </p:grpSpPr>
        <p:grpSp>
          <p:nvGrpSpPr>
            <p:cNvPr id="3729" name="Google Shape;3729;p81"/>
            <p:cNvGrpSpPr/>
            <p:nvPr/>
          </p:nvGrpSpPr>
          <p:grpSpPr>
            <a:xfrm>
              <a:off x="803162" y="1625948"/>
              <a:ext cx="445856" cy="576579"/>
              <a:chOff x="803162" y="1625948"/>
              <a:chExt cx="445856" cy="576579"/>
            </a:xfrm>
          </p:grpSpPr>
          <p:sp>
            <p:nvSpPr>
              <p:cNvPr id="3730" name="Google Shape;3730;p8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1" name="Google Shape;3731;p81"/>
              <p:cNvGrpSpPr/>
              <p:nvPr/>
            </p:nvGrpSpPr>
            <p:grpSpPr>
              <a:xfrm>
                <a:off x="1056023" y="1625948"/>
                <a:ext cx="192995" cy="576579"/>
                <a:chOff x="1056023" y="1625948"/>
                <a:chExt cx="192995" cy="576579"/>
              </a:xfrm>
            </p:grpSpPr>
            <p:sp>
              <p:nvSpPr>
                <p:cNvPr id="3732" name="Google Shape;3732;p8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7" name="Google Shape;3737;p81"/>
            <p:cNvGrpSpPr/>
            <p:nvPr/>
          </p:nvGrpSpPr>
          <p:grpSpPr>
            <a:xfrm>
              <a:off x="1371406" y="1474292"/>
              <a:ext cx="518475" cy="879487"/>
              <a:chOff x="1398231" y="1474292"/>
              <a:chExt cx="518475" cy="879487"/>
            </a:xfrm>
          </p:grpSpPr>
          <p:grpSp>
            <p:nvGrpSpPr>
              <p:cNvPr id="3738" name="Google Shape;3738;p81"/>
              <p:cNvGrpSpPr/>
              <p:nvPr/>
            </p:nvGrpSpPr>
            <p:grpSpPr>
              <a:xfrm>
                <a:off x="1398231" y="1474292"/>
                <a:ext cx="518475" cy="341643"/>
                <a:chOff x="1398231" y="1474292"/>
                <a:chExt cx="518475" cy="341643"/>
              </a:xfrm>
            </p:grpSpPr>
            <p:sp>
              <p:nvSpPr>
                <p:cNvPr id="3739" name="Google Shape;3739;p8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0" name="Google Shape;3740;p81"/>
                <p:cNvGrpSpPr/>
                <p:nvPr/>
              </p:nvGrpSpPr>
              <p:grpSpPr>
                <a:xfrm>
                  <a:off x="1616453" y="1474292"/>
                  <a:ext cx="300253" cy="341643"/>
                  <a:chOff x="1616453" y="1475379"/>
                  <a:chExt cx="300253" cy="341643"/>
                </a:xfrm>
              </p:grpSpPr>
              <p:sp>
                <p:nvSpPr>
                  <p:cNvPr id="3741" name="Google Shape;3741;p8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8" name="Google Shape;3748;p81"/>
                  <p:cNvGrpSpPr/>
                  <p:nvPr/>
                </p:nvGrpSpPr>
                <p:grpSpPr>
                  <a:xfrm>
                    <a:off x="1839639" y="1475379"/>
                    <a:ext cx="77067" cy="341643"/>
                    <a:chOff x="1839639" y="1475379"/>
                    <a:chExt cx="77067" cy="341643"/>
                  </a:xfrm>
                </p:grpSpPr>
                <p:sp>
                  <p:nvSpPr>
                    <p:cNvPr id="3749" name="Google Shape;3749;p8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51" name="Google Shape;3751;p81"/>
              <p:cNvGrpSpPr/>
              <p:nvPr/>
            </p:nvGrpSpPr>
            <p:grpSpPr>
              <a:xfrm>
                <a:off x="1398451" y="2012951"/>
                <a:ext cx="518255" cy="340828"/>
                <a:chOff x="1398451" y="2012951"/>
                <a:chExt cx="518255" cy="340828"/>
              </a:xfrm>
            </p:grpSpPr>
            <p:sp>
              <p:nvSpPr>
                <p:cNvPr id="3752" name="Google Shape;3752;p8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3" name="Google Shape;3753;p81"/>
                <p:cNvGrpSpPr/>
                <p:nvPr/>
              </p:nvGrpSpPr>
              <p:grpSpPr>
                <a:xfrm>
                  <a:off x="1616453" y="2012951"/>
                  <a:ext cx="300253" cy="340828"/>
                  <a:chOff x="1616453" y="2013538"/>
                  <a:chExt cx="300253" cy="340828"/>
                </a:xfrm>
              </p:grpSpPr>
              <p:sp>
                <p:nvSpPr>
                  <p:cNvPr id="3754" name="Google Shape;3754;p8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1" name="Google Shape;3761;p81"/>
                  <p:cNvGrpSpPr/>
                  <p:nvPr/>
                </p:nvGrpSpPr>
                <p:grpSpPr>
                  <a:xfrm>
                    <a:off x="1839639" y="2013538"/>
                    <a:ext cx="77067" cy="340828"/>
                    <a:chOff x="1839639" y="2013538"/>
                    <a:chExt cx="77067" cy="340828"/>
                  </a:xfrm>
                </p:grpSpPr>
                <p:sp>
                  <p:nvSpPr>
                    <p:cNvPr id="3762" name="Google Shape;3762;p8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64" name="Google Shape;3764;p81"/>
          <p:cNvGrpSpPr/>
          <p:nvPr/>
        </p:nvGrpSpPr>
        <p:grpSpPr>
          <a:xfrm>
            <a:off x="721126" y="3399508"/>
            <a:ext cx="1368681" cy="682918"/>
            <a:chOff x="724986" y="3605478"/>
            <a:chExt cx="1368681" cy="682918"/>
          </a:xfrm>
        </p:grpSpPr>
        <p:grpSp>
          <p:nvGrpSpPr>
            <p:cNvPr id="3765" name="Google Shape;3765;p81"/>
            <p:cNvGrpSpPr/>
            <p:nvPr/>
          </p:nvGrpSpPr>
          <p:grpSpPr>
            <a:xfrm>
              <a:off x="1289102" y="3823629"/>
              <a:ext cx="240442" cy="250435"/>
              <a:chOff x="-165066" y="3843615"/>
              <a:chExt cx="221259" cy="230455"/>
            </a:xfrm>
          </p:grpSpPr>
          <p:sp>
            <p:nvSpPr>
              <p:cNvPr id="3766" name="Google Shape;3766;p8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81"/>
            <p:cNvGrpSpPr/>
            <p:nvPr/>
          </p:nvGrpSpPr>
          <p:grpSpPr>
            <a:xfrm>
              <a:off x="724986" y="3605478"/>
              <a:ext cx="1368681" cy="682918"/>
              <a:chOff x="724986" y="3605478"/>
              <a:chExt cx="1368681" cy="682918"/>
            </a:xfrm>
          </p:grpSpPr>
          <p:grpSp>
            <p:nvGrpSpPr>
              <p:cNvPr id="3787" name="Google Shape;3787;p81"/>
              <p:cNvGrpSpPr/>
              <p:nvPr/>
            </p:nvGrpSpPr>
            <p:grpSpPr>
              <a:xfrm>
                <a:off x="1498221" y="4047614"/>
                <a:ext cx="529172" cy="240783"/>
                <a:chOff x="1498221" y="4047614"/>
                <a:chExt cx="529172" cy="240783"/>
              </a:xfrm>
            </p:grpSpPr>
            <p:grpSp>
              <p:nvGrpSpPr>
                <p:cNvPr id="3788" name="Google Shape;3788;p81"/>
                <p:cNvGrpSpPr/>
                <p:nvPr/>
              </p:nvGrpSpPr>
              <p:grpSpPr>
                <a:xfrm>
                  <a:off x="1826655" y="4224370"/>
                  <a:ext cx="200738" cy="25631"/>
                  <a:chOff x="1826655" y="4224370"/>
                  <a:chExt cx="200738" cy="25631"/>
                </a:xfrm>
              </p:grpSpPr>
              <p:sp>
                <p:nvSpPr>
                  <p:cNvPr id="3789" name="Google Shape;3789;p8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1" name="Google Shape;3791;p81"/>
                <p:cNvGrpSpPr/>
                <p:nvPr/>
              </p:nvGrpSpPr>
              <p:grpSpPr>
                <a:xfrm>
                  <a:off x="1498221" y="4047614"/>
                  <a:ext cx="328444" cy="240783"/>
                  <a:chOff x="1498221" y="4047614"/>
                  <a:chExt cx="328444" cy="240783"/>
                </a:xfrm>
              </p:grpSpPr>
              <p:sp>
                <p:nvSpPr>
                  <p:cNvPr id="3792" name="Google Shape;3792;p8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3" name="Google Shape;3793;p81"/>
                  <p:cNvGrpSpPr/>
                  <p:nvPr/>
                </p:nvGrpSpPr>
                <p:grpSpPr>
                  <a:xfrm>
                    <a:off x="1498221" y="4047614"/>
                    <a:ext cx="150566" cy="190416"/>
                    <a:chOff x="1498221" y="4047614"/>
                    <a:chExt cx="150566" cy="190416"/>
                  </a:xfrm>
                </p:grpSpPr>
                <p:sp>
                  <p:nvSpPr>
                    <p:cNvPr id="3794" name="Google Shape;3794;p8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96" name="Google Shape;3796;p81"/>
              <p:cNvGrpSpPr/>
              <p:nvPr/>
            </p:nvGrpSpPr>
            <p:grpSpPr>
              <a:xfrm>
                <a:off x="1560718" y="3800594"/>
                <a:ext cx="532948" cy="302090"/>
                <a:chOff x="1560718" y="3800594"/>
                <a:chExt cx="532948" cy="302090"/>
              </a:xfrm>
            </p:grpSpPr>
            <p:grpSp>
              <p:nvGrpSpPr>
                <p:cNvPr id="3797" name="Google Shape;3797;p81"/>
                <p:cNvGrpSpPr/>
                <p:nvPr/>
              </p:nvGrpSpPr>
              <p:grpSpPr>
                <a:xfrm>
                  <a:off x="1912179" y="3827344"/>
                  <a:ext cx="181487" cy="25631"/>
                  <a:chOff x="1912179" y="3827344"/>
                  <a:chExt cx="181487" cy="25631"/>
                </a:xfrm>
              </p:grpSpPr>
              <p:sp>
                <p:nvSpPr>
                  <p:cNvPr id="3798" name="Google Shape;3798;p8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0" name="Google Shape;3800;p81"/>
                <p:cNvGrpSpPr/>
                <p:nvPr/>
              </p:nvGrpSpPr>
              <p:grpSpPr>
                <a:xfrm>
                  <a:off x="1912179" y="4044505"/>
                  <a:ext cx="181487" cy="25622"/>
                  <a:chOff x="1912179" y="4044506"/>
                  <a:chExt cx="181487" cy="25622"/>
                </a:xfrm>
              </p:grpSpPr>
              <p:sp>
                <p:nvSpPr>
                  <p:cNvPr id="3801" name="Google Shape;3801;p8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81"/>
                <p:cNvGrpSpPr/>
                <p:nvPr/>
              </p:nvGrpSpPr>
              <p:grpSpPr>
                <a:xfrm>
                  <a:off x="1560718" y="3800594"/>
                  <a:ext cx="351472" cy="302090"/>
                  <a:chOff x="1560718" y="3800594"/>
                  <a:chExt cx="351472" cy="302090"/>
                </a:xfrm>
              </p:grpSpPr>
              <p:grpSp>
                <p:nvGrpSpPr>
                  <p:cNvPr id="3804" name="Google Shape;3804;p81"/>
                  <p:cNvGrpSpPr/>
                  <p:nvPr/>
                </p:nvGrpSpPr>
                <p:grpSpPr>
                  <a:xfrm>
                    <a:off x="1560718" y="3842857"/>
                    <a:ext cx="173586" cy="217131"/>
                    <a:chOff x="1560718" y="3842857"/>
                    <a:chExt cx="173586" cy="217131"/>
                  </a:xfrm>
                </p:grpSpPr>
                <p:sp>
                  <p:nvSpPr>
                    <p:cNvPr id="3805" name="Google Shape;3805;p8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8" name="Google Shape;3808;p8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10" name="Google Shape;3810;p8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1" name="Google Shape;3811;p81"/>
              <p:cNvGrpSpPr/>
              <p:nvPr/>
            </p:nvGrpSpPr>
            <p:grpSpPr>
              <a:xfrm>
                <a:off x="785350" y="3605478"/>
                <a:ext cx="535311" cy="249245"/>
                <a:chOff x="785350" y="3605478"/>
                <a:chExt cx="535311" cy="249245"/>
              </a:xfrm>
            </p:grpSpPr>
            <p:grpSp>
              <p:nvGrpSpPr>
                <p:cNvPr id="3812" name="Google Shape;3812;p81"/>
                <p:cNvGrpSpPr/>
                <p:nvPr/>
              </p:nvGrpSpPr>
              <p:grpSpPr>
                <a:xfrm>
                  <a:off x="785350" y="3605478"/>
                  <a:ext cx="376191" cy="102736"/>
                  <a:chOff x="785350" y="3605478"/>
                  <a:chExt cx="376191" cy="102736"/>
                </a:xfrm>
              </p:grpSpPr>
              <p:sp>
                <p:nvSpPr>
                  <p:cNvPr id="3813" name="Google Shape;3813;p8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81"/>
                <p:cNvGrpSpPr/>
                <p:nvPr/>
              </p:nvGrpSpPr>
              <p:grpSpPr>
                <a:xfrm>
                  <a:off x="1161530" y="3655851"/>
                  <a:ext cx="159131" cy="198872"/>
                  <a:chOff x="1161530" y="3655851"/>
                  <a:chExt cx="159131" cy="198872"/>
                </a:xfrm>
              </p:grpSpPr>
              <p:sp>
                <p:nvSpPr>
                  <p:cNvPr id="3817" name="Google Shape;3817;p8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9" name="Google Shape;3819;p81"/>
              <p:cNvGrpSpPr/>
              <p:nvPr/>
            </p:nvGrpSpPr>
            <p:grpSpPr>
              <a:xfrm>
                <a:off x="785350" y="4047614"/>
                <a:ext cx="535311" cy="240783"/>
                <a:chOff x="785350" y="4047614"/>
                <a:chExt cx="535311" cy="240783"/>
              </a:xfrm>
            </p:grpSpPr>
            <p:grpSp>
              <p:nvGrpSpPr>
                <p:cNvPr id="3820" name="Google Shape;3820;p81"/>
                <p:cNvGrpSpPr/>
                <p:nvPr/>
              </p:nvGrpSpPr>
              <p:grpSpPr>
                <a:xfrm>
                  <a:off x="1161636" y="4047614"/>
                  <a:ext cx="159025" cy="190415"/>
                  <a:chOff x="1161636" y="4047614"/>
                  <a:chExt cx="159025" cy="190415"/>
                </a:xfrm>
              </p:grpSpPr>
              <p:sp>
                <p:nvSpPr>
                  <p:cNvPr id="3821" name="Google Shape;3821;p8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81"/>
                <p:cNvGrpSpPr/>
                <p:nvPr/>
              </p:nvGrpSpPr>
              <p:grpSpPr>
                <a:xfrm>
                  <a:off x="785350" y="4185661"/>
                  <a:ext cx="376191" cy="102736"/>
                  <a:chOff x="785350" y="4185661"/>
                  <a:chExt cx="376191" cy="102736"/>
                </a:xfrm>
              </p:grpSpPr>
              <p:sp>
                <p:nvSpPr>
                  <p:cNvPr id="3824" name="Google Shape;3824;p8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7" name="Google Shape;3827;p81"/>
              <p:cNvGrpSpPr/>
              <p:nvPr/>
            </p:nvGrpSpPr>
            <p:grpSpPr>
              <a:xfrm>
                <a:off x="1501054" y="3605478"/>
                <a:ext cx="526340" cy="249240"/>
                <a:chOff x="1501054" y="3605478"/>
                <a:chExt cx="526340" cy="249240"/>
              </a:xfrm>
            </p:grpSpPr>
            <p:grpSp>
              <p:nvGrpSpPr>
                <p:cNvPr id="3828" name="Google Shape;3828;p81"/>
                <p:cNvGrpSpPr/>
                <p:nvPr/>
              </p:nvGrpSpPr>
              <p:grpSpPr>
                <a:xfrm>
                  <a:off x="1834208" y="3643867"/>
                  <a:ext cx="193185" cy="25622"/>
                  <a:chOff x="1834208" y="3643867"/>
                  <a:chExt cx="193185" cy="25622"/>
                </a:xfrm>
              </p:grpSpPr>
              <p:sp>
                <p:nvSpPr>
                  <p:cNvPr id="3829" name="Google Shape;3829;p8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81"/>
                <p:cNvGrpSpPr/>
                <p:nvPr/>
              </p:nvGrpSpPr>
              <p:grpSpPr>
                <a:xfrm>
                  <a:off x="1501054" y="3605478"/>
                  <a:ext cx="333165" cy="249240"/>
                  <a:chOff x="1501054" y="3605478"/>
                  <a:chExt cx="333165" cy="249240"/>
                </a:xfrm>
              </p:grpSpPr>
              <p:sp>
                <p:nvSpPr>
                  <p:cNvPr id="3832" name="Google Shape;3832;p8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3" name="Google Shape;3833;p81"/>
                  <p:cNvGrpSpPr/>
                  <p:nvPr/>
                </p:nvGrpSpPr>
                <p:grpSpPr>
                  <a:xfrm>
                    <a:off x="1501054" y="3655851"/>
                    <a:ext cx="155286" cy="198867"/>
                    <a:chOff x="1501054" y="3655851"/>
                    <a:chExt cx="155286" cy="198867"/>
                  </a:xfrm>
                </p:grpSpPr>
                <p:sp>
                  <p:nvSpPr>
                    <p:cNvPr id="3834" name="Google Shape;3834;p8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36" name="Google Shape;3836;p81"/>
              <p:cNvGrpSpPr/>
              <p:nvPr/>
            </p:nvGrpSpPr>
            <p:grpSpPr>
              <a:xfrm>
                <a:off x="724986" y="3800594"/>
                <a:ext cx="532950" cy="302090"/>
                <a:chOff x="724986" y="3800594"/>
                <a:chExt cx="532950" cy="302090"/>
              </a:xfrm>
            </p:grpSpPr>
            <p:grpSp>
              <p:nvGrpSpPr>
                <p:cNvPr id="3837" name="Google Shape;3837;p81"/>
                <p:cNvGrpSpPr/>
                <p:nvPr/>
              </p:nvGrpSpPr>
              <p:grpSpPr>
                <a:xfrm>
                  <a:off x="724986" y="4044367"/>
                  <a:ext cx="181314" cy="25626"/>
                  <a:chOff x="724986" y="4044367"/>
                  <a:chExt cx="181314" cy="25626"/>
                </a:xfrm>
              </p:grpSpPr>
              <p:sp>
                <p:nvSpPr>
                  <p:cNvPr id="3838" name="Google Shape;3838;p8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81"/>
                <p:cNvGrpSpPr/>
                <p:nvPr/>
              </p:nvGrpSpPr>
              <p:grpSpPr>
                <a:xfrm>
                  <a:off x="906290" y="3800594"/>
                  <a:ext cx="351646" cy="302090"/>
                  <a:chOff x="906290" y="3800594"/>
                  <a:chExt cx="351646" cy="302090"/>
                </a:xfrm>
              </p:grpSpPr>
              <p:grpSp>
                <p:nvGrpSpPr>
                  <p:cNvPr id="3841" name="Google Shape;3841;p81"/>
                  <p:cNvGrpSpPr/>
                  <p:nvPr/>
                </p:nvGrpSpPr>
                <p:grpSpPr>
                  <a:xfrm>
                    <a:off x="1084172" y="3842857"/>
                    <a:ext cx="173764" cy="217131"/>
                    <a:chOff x="1084172" y="3842857"/>
                    <a:chExt cx="173764" cy="217131"/>
                  </a:xfrm>
                </p:grpSpPr>
                <p:grpSp>
                  <p:nvGrpSpPr>
                    <p:cNvPr id="3842" name="Google Shape;3842;p81"/>
                    <p:cNvGrpSpPr/>
                    <p:nvPr/>
                  </p:nvGrpSpPr>
                  <p:grpSpPr>
                    <a:xfrm>
                      <a:off x="1156862" y="3936509"/>
                      <a:ext cx="101073" cy="25622"/>
                      <a:chOff x="1156862" y="3936509"/>
                      <a:chExt cx="101073" cy="25622"/>
                    </a:xfrm>
                  </p:grpSpPr>
                  <p:sp>
                    <p:nvSpPr>
                      <p:cNvPr id="3843" name="Google Shape;3843;p8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5" name="Google Shape;3845;p8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6" name="Google Shape;3846;p8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81"/>
                <p:cNvGrpSpPr/>
                <p:nvPr/>
              </p:nvGrpSpPr>
              <p:grpSpPr>
                <a:xfrm>
                  <a:off x="724986" y="3830189"/>
                  <a:ext cx="189533" cy="25626"/>
                  <a:chOff x="724986" y="3830189"/>
                  <a:chExt cx="189533" cy="25626"/>
                </a:xfrm>
              </p:grpSpPr>
              <p:sp>
                <p:nvSpPr>
                  <p:cNvPr id="3849" name="Google Shape;3849;p8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851" name="Google Shape;3851;p81"/>
          <p:cNvGrpSpPr/>
          <p:nvPr/>
        </p:nvGrpSpPr>
        <p:grpSpPr>
          <a:xfrm>
            <a:off x="2249438" y="2249669"/>
            <a:ext cx="948701" cy="935378"/>
            <a:chOff x="2253298" y="2428317"/>
            <a:chExt cx="948701" cy="935378"/>
          </a:xfrm>
        </p:grpSpPr>
        <p:sp>
          <p:nvSpPr>
            <p:cNvPr id="3852" name="Google Shape;3852;p8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8" name="Shape 3888"/>
        <p:cNvGrpSpPr/>
        <p:nvPr/>
      </p:nvGrpSpPr>
      <p:grpSpPr>
        <a:xfrm>
          <a:off x="0" y="0"/>
          <a:ext cx="0" cy="0"/>
          <a:chOff x="0" y="0"/>
          <a:chExt cx="0" cy="0"/>
        </a:xfrm>
      </p:grpSpPr>
      <p:grpSp>
        <p:nvGrpSpPr>
          <p:cNvPr id="3889" name="Google Shape;3889;p82"/>
          <p:cNvGrpSpPr/>
          <p:nvPr/>
        </p:nvGrpSpPr>
        <p:grpSpPr>
          <a:xfrm>
            <a:off x="3339745" y="952988"/>
            <a:ext cx="2363393" cy="1017867"/>
            <a:chOff x="3292400" y="1219146"/>
            <a:chExt cx="2615240" cy="1110239"/>
          </a:xfrm>
        </p:grpSpPr>
        <p:sp>
          <p:nvSpPr>
            <p:cNvPr id="3890" name="Google Shape;3890;p8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891" name="Google Shape;3891;p8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92" name="Google Shape;3892;p8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893" name="Google Shape;3893;p8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894" name="Google Shape;3894;p8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895" name="Google Shape;3895;p8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896" name="Google Shape;3896;p8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897" name="Google Shape;3897;p8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898" name="Google Shape;3898;p8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899" name="Google Shape;3899;p8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900" name="Google Shape;3900;p8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01" name="Google Shape;3901;p8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02" name="Google Shape;3902;p8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03" name="Google Shape;3903;p8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04" name="Google Shape;3904;p82"/>
            <p:cNvGrpSpPr/>
            <p:nvPr/>
          </p:nvGrpSpPr>
          <p:grpSpPr>
            <a:xfrm>
              <a:off x="3748438" y="1378608"/>
              <a:ext cx="2159202" cy="903971"/>
              <a:chOff x="1683525" y="2179850"/>
              <a:chExt cx="4519050" cy="2134525"/>
            </a:xfrm>
          </p:grpSpPr>
          <p:sp>
            <p:nvSpPr>
              <p:cNvPr id="3905" name="Google Shape;3905;p8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06" name="Google Shape;3906;p8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07" name="Google Shape;3907;p8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08" name="Google Shape;3908;p8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09" name="Google Shape;3909;p8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10" name="Google Shape;3910;p8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11" name="Google Shape;3911;p8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12" name="Google Shape;3912;p8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13" name="Google Shape;3913;p8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14" name="Google Shape;3914;p8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15" name="Google Shape;3915;p8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16" name="Google Shape;3916;p8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917" name="Google Shape;3917;p82"/>
          <p:cNvGraphicFramePr/>
          <p:nvPr/>
        </p:nvGraphicFramePr>
        <p:xfrm>
          <a:off x="5935838" y="2130461"/>
          <a:ext cx="3000000" cy="3000000"/>
        </p:xfrm>
        <a:graphic>
          <a:graphicData uri="http://schemas.openxmlformats.org/drawingml/2006/table">
            <a:tbl>
              <a:tblPr>
                <a:noFill/>
                <a:tableStyleId>{DE797023-8914-4DFA-9A19-09A423139362}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918" name="Google Shape;3918;p82"/>
          <p:cNvGrpSpPr/>
          <p:nvPr/>
        </p:nvGrpSpPr>
        <p:grpSpPr>
          <a:xfrm>
            <a:off x="5935948" y="3189058"/>
            <a:ext cx="2496964" cy="1001454"/>
            <a:chOff x="1919611" y="789980"/>
            <a:chExt cx="1474179" cy="606868"/>
          </a:xfrm>
        </p:grpSpPr>
        <p:cxnSp>
          <p:nvCxnSpPr>
            <p:cNvPr id="3919" name="Google Shape;3919;p8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20" name="Google Shape;3920;p8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21" name="Google Shape;3921;p8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922" name="Google Shape;3922;p82"/>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923" name="Google Shape;3923;p82"/>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924" name="Google Shape;3924;p82"/>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925" name="Google Shape;3925;p82"/>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926" name="Google Shape;3926;p8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2"/>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933" name="Google Shape;3933;p82"/>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34" name="Google Shape;3934;p82"/>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35" name="Google Shape;3935;p8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82"/>
          <p:cNvGrpSpPr/>
          <p:nvPr/>
        </p:nvGrpSpPr>
        <p:grpSpPr>
          <a:xfrm>
            <a:off x="712562" y="998017"/>
            <a:ext cx="2394370" cy="976502"/>
            <a:chOff x="749309" y="1112739"/>
            <a:chExt cx="2371603" cy="976502"/>
          </a:xfrm>
        </p:grpSpPr>
        <p:sp>
          <p:nvSpPr>
            <p:cNvPr id="3937" name="Google Shape;3937;p8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969" name="Google Shape;3969;p82"/>
          <p:cNvGraphicFramePr/>
          <p:nvPr/>
        </p:nvGraphicFramePr>
        <p:xfrm>
          <a:off x="5935863" y="996311"/>
          <a:ext cx="3000000" cy="3000000"/>
        </p:xfrm>
        <a:graphic>
          <a:graphicData uri="http://schemas.openxmlformats.org/drawingml/2006/table">
            <a:tbl>
              <a:tblPr>
                <a:noFill/>
                <a:tableStyleId>{DE797023-8914-4DFA-9A19-09A423139362}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970" name="Google Shape;3970;p82"/>
          <p:cNvGraphicFramePr/>
          <p:nvPr/>
        </p:nvGraphicFramePr>
        <p:xfrm>
          <a:off x="3342575" y="2130461"/>
          <a:ext cx="3000000" cy="3000000"/>
        </p:xfrm>
        <a:graphic>
          <a:graphicData uri="http://schemas.openxmlformats.org/drawingml/2006/table">
            <a:tbl>
              <a:tblPr>
                <a:noFill/>
                <a:tableStyleId>{DE797023-8914-4DFA-9A19-09A423139362}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71" name="Google Shape;3971;p82"/>
          <p:cNvGrpSpPr/>
          <p:nvPr/>
        </p:nvGrpSpPr>
        <p:grpSpPr>
          <a:xfrm>
            <a:off x="4086505" y="2517104"/>
            <a:ext cx="1517436" cy="74460"/>
            <a:chOff x="3980086" y="2804397"/>
            <a:chExt cx="1227600" cy="66900"/>
          </a:xfrm>
        </p:grpSpPr>
        <p:sp>
          <p:nvSpPr>
            <p:cNvPr id="3972" name="Google Shape;3972;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82"/>
          <p:cNvGrpSpPr/>
          <p:nvPr/>
        </p:nvGrpSpPr>
        <p:grpSpPr>
          <a:xfrm>
            <a:off x="4711569" y="2809692"/>
            <a:ext cx="892956" cy="74460"/>
            <a:chOff x="3980086" y="2804397"/>
            <a:chExt cx="1227600" cy="66900"/>
          </a:xfrm>
        </p:grpSpPr>
        <p:sp>
          <p:nvSpPr>
            <p:cNvPr id="3975" name="Google Shape;3975;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82"/>
          <p:cNvGrpSpPr/>
          <p:nvPr/>
        </p:nvGrpSpPr>
        <p:grpSpPr>
          <a:xfrm>
            <a:off x="3344661" y="3168575"/>
            <a:ext cx="2363244" cy="1005943"/>
            <a:chOff x="3358415" y="3361302"/>
            <a:chExt cx="2363244" cy="1024695"/>
          </a:xfrm>
        </p:grpSpPr>
        <p:grpSp>
          <p:nvGrpSpPr>
            <p:cNvPr id="3978" name="Google Shape;3978;p82"/>
            <p:cNvGrpSpPr/>
            <p:nvPr/>
          </p:nvGrpSpPr>
          <p:grpSpPr>
            <a:xfrm>
              <a:off x="3358415" y="3361302"/>
              <a:ext cx="441300" cy="1024695"/>
              <a:chOff x="3358415" y="3361302"/>
              <a:chExt cx="441300" cy="1024695"/>
            </a:xfrm>
          </p:grpSpPr>
          <p:sp>
            <p:nvSpPr>
              <p:cNvPr id="3979" name="Google Shape;3979;p8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82"/>
            <p:cNvGrpSpPr/>
            <p:nvPr/>
          </p:nvGrpSpPr>
          <p:grpSpPr>
            <a:xfrm>
              <a:off x="3838901" y="3361302"/>
              <a:ext cx="441300" cy="1024695"/>
              <a:chOff x="3838901" y="3361302"/>
              <a:chExt cx="441300" cy="1024695"/>
            </a:xfrm>
          </p:grpSpPr>
          <p:sp>
            <p:nvSpPr>
              <p:cNvPr id="3986" name="Google Shape;3986;p8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82"/>
            <p:cNvGrpSpPr/>
            <p:nvPr/>
          </p:nvGrpSpPr>
          <p:grpSpPr>
            <a:xfrm>
              <a:off x="4319387" y="3361302"/>
              <a:ext cx="441300" cy="1024695"/>
              <a:chOff x="4319387" y="3361302"/>
              <a:chExt cx="441300" cy="1024695"/>
            </a:xfrm>
          </p:grpSpPr>
          <p:sp>
            <p:nvSpPr>
              <p:cNvPr id="3993" name="Google Shape;3993;p8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9" name="Google Shape;3999;p82"/>
            <p:cNvGrpSpPr/>
            <p:nvPr/>
          </p:nvGrpSpPr>
          <p:grpSpPr>
            <a:xfrm>
              <a:off x="4799873" y="3361302"/>
              <a:ext cx="441300" cy="1024695"/>
              <a:chOff x="4799873" y="3361302"/>
              <a:chExt cx="441300" cy="1024695"/>
            </a:xfrm>
          </p:grpSpPr>
          <p:sp>
            <p:nvSpPr>
              <p:cNvPr id="4000" name="Google Shape;4000;p8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82"/>
            <p:cNvGrpSpPr/>
            <p:nvPr/>
          </p:nvGrpSpPr>
          <p:grpSpPr>
            <a:xfrm>
              <a:off x="5280360" y="3361302"/>
              <a:ext cx="441300" cy="1024695"/>
              <a:chOff x="5280360" y="3361302"/>
              <a:chExt cx="441300" cy="1024695"/>
            </a:xfrm>
          </p:grpSpPr>
          <p:sp>
            <p:nvSpPr>
              <p:cNvPr id="4007" name="Google Shape;4007;p8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013" name="Google Shape;4013;p82"/>
          <p:cNvGraphicFramePr/>
          <p:nvPr/>
        </p:nvGraphicFramePr>
        <p:xfrm>
          <a:off x="711088" y="2130461"/>
          <a:ext cx="3000000" cy="3000000"/>
        </p:xfrm>
        <a:graphic>
          <a:graphicData uri="http://schemas.openxmlformats.org/drawingml/2006/table">
            <a:tbl>
              <a:tblPr>
                <a:noFill/>
                <a:tableStyleId>{DE797023-8914-4DFA-9A19-09A423139362}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14" name="Google Shape;4014;p82"/>
          <p:cNvGrpSpPr/>
          <p:nvPr/>
        </p:nvGrpSpPr>
        <p:grpSpPr>
          <a:xfrm>
            <a:off x="712613" y="3180186"/>
            <a:ext cx="2403614" cy="1005900"/>
            <a:chOff x="726450" y="3372825"/>
            <a:chExt cx="2403614" cy="1005900"/>
          </a:xfrm>
        </p:grpSpPr>
        <p:grpSp>
          <p:nvGrpSpPr>
            <p:cNvPr id="4015" name="Google Shape;4015;p82"/>
            <p:cNvGrpSpPr/>
            <p:nvPr/>
          </p:nvGrpSpPr>
          <p:grpSpPr>
            <a:xfrm>
              <a:off x="726450" y="3696000"/>
              <a:ext cx="2403614" cy="500898"/>
              <a:chOff x="726450" y="3696000"/>
              <a:chExt cx="2403614" cy="500898"/>
            </a:xfrm>
          </p:grpSpPr>
          <p:sp>
            <p:nvSpPr>
              <p:cNvPr id="4016" name="Google Shape;4016;p8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17" name="Google Shape;4017;p8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18" name="Google Shape;4018;p82"/>
            <p:cNvGrpSpPr/>
            <p:nvPr/>
          </p:nvGrpSpPr>
          <p:grpSpPr>
            <a:xfrm>
              <a:off x="1348050" y="3372825"/>
              <a:ext cx="1720425" cy="1005900"/>
              <a:chOff x="1348050" y="3372825"/>
              <a:chExt cx="1720425" cy="1005900"/>
            </a:xfrm>
          </p:grpSpPr>
          <p:sp>
            <p:nvSpPr>
              <p:cNvPr id="4019" name="Google Shape;4019;p8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20" name="Google Shape;4020;p8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21" name="Google Shape;4021;p8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22" name="Google Shape;4022;p8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23" name="Google Shape;4023;p8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24" name="Google Shape;4024;p82"/>
            <p:cNvGrpSpPr/>
            <p:nvPr/>
          </p:nvGrpSpPr>
          <p:grpSpPr>
            <a:xfrm>
              <a:off x="1455707" y="3731058"/>
              <a:ext cx="1491150" cy="417657"/>
              <a:chOff x="1455707" y="3731058"/>
              <a:chExt cx="1491150" cy="417657"/>
            </a:xfrm>
          </p:grpSpPr>
          <p:grpSp>
            <p:nvGrpSpPr>
              <p:cNvPr id="4025" name="Google Shape;4025;p82"/>
              <p:cNvGrpSpPr/>
              <p:nvPr/>
            </p:nvGrpSpPr>
            <p:grpSpPr>
              <a:xfrm>
                <a:off x="1472938" y="3745828"/>
                <a:ext cx="72126" cy="53788"/>
                <a:chOff x="1472938" y="3745828"/>
                <a:chExt cx="72126" cy="53788"/>
              </a:xfrm>
            </p:grpSpPr>
            <p:sp>
              <p:nvSpPr>
                <p:cNvPr id="4026" name="Google Shape;4026;p8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82"/>
              <p:cNvGrpSpPr/>
              <p:nvPr/>
            </p:nvGrpSpPr>
            <p:grpSpPr>
              <a:xfrm>
                <a:off x="1819181" y="4089633"/>
                <a:ext cx="72126" cy="53788"/>
                <a:chOff x="1819181" y="4089633"/>
                <a:chExt cx="72126" cy="53788"/>
              </a:xfrm>
            </p:grpSpPr>
            <p:sp>
              <p:nvSpPr>
                <p:cNvPr id="4029" name="Google Shape;4029;p8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82"/>
              <p:cNvGrpSpPr/>
              <p:nvPr/>
            </p:nvGrpSpPr>
            <p:grpSpPr>
              <a:xfrm>
                <a:off x="1455707" y="4084171"/>
                <a:ext cx="64321" cy="64544"/>
                <a:chOff x="1455707" y="4084171"/>
                <a:chExt cx="64321" cy="64544"/>
              </a:xfrm>
            </p:grpSpPr>
            <p:sp>
              <p:nvSpPr>
                <p:cNvPr id="4032" name="Google Shape;4032;p8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82"/>
              <p:cNvGrpSpPr/>
              <p:nvPr/>
            </p:nvGrpSpPr>
            <p:grpSpPr>
              <a:xfrm>
                <a:off x="1818610" y="3731058"/>
                <a:ext cx="64321" cy="64544"/>
                <a:chOff x="1818610" y="3731058"/>
                <a:chExt cx="64321" cy="64544"/>
              </a:xfrm>
            </p:grpSpPr>
            <p:sp>
              <p:nvSpPr>
                <p:cNvPr id="4035" name="Google Shape;4035;p8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82"/>
              <p:cNvGrpSpPr/>
              <p:nvPr/>
            </p:nvGrpSpPr>
            <p:grpSpPr>
              <a:xfrm>
                <a:off x="2172491" y="4089633"/>
                <a:ext cx="72126" cy="53788"/>
                <a:chOff x="2172491" y="4089633"/>
                <a:chExt cx="72126" cy="53788"/>
              </a:xfrm>
            </p:grpSpPr>
            <p:sp>
              <p:nvSpPr>
                <p:cNvPr id="4038" name="Google Shape;4038;p8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82"/>
              <p:cNvGrpSpPr/>
              <p:nvPr/>
            </p:nvGrpSpPr>
            <p:grpSpPr>
              <a:xfrm>
                <a:off x="2171920" y="3731058"/>
                <a:ext cx="64321" cy="64544"/>
                <a:chOff x="2171920" y="3731058"/>
                <a:chExt cx="64321" cy="64544"/>
              </a:xfrm>
            </p:grpSpPr>
            <p:sp>
              <p:nvSpPr>
                <p:cNvPr id="4041" name="Google Shape;4041;p8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82"/>
              <p:cNvGrpSpPr/>
              <p:nvPr/>
            </p:nvGrpSpPr>
            <p:grpSpPr>
              <a:xfrm>
                <a:off x="2874730" y="3745828"/>
                <a:ext cx="72126" cy="53788"/>
                <a:chOff x="2874730" y="3745828"/>
                <a:chExt cx="72126" cy="53788"/>
              </a:xfrm>
            </p:grpSpPr>
            <p:sp>
              <p:nvSpPr>
                <p:cNvPr id="4044" name="Google Shape;4044;p8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6" name="Google Shape;4046;p82"/>
              <p:cNvGrpSpPr/>
              <p:nvPr/>
            </p:nvGrpSpPr>
            <p:grpSpPr>
              <a:xfrm>
                <a:off x="2878589" y="4081481"/>
                <a:ext cx="64321" cy="64544"/>
                <a:chOff x="2878589" y="4081481"/>
                <a:chExt cx="64321" cy="64544"/>
              </a:xfrm>
            </p:grpSpPr>
            <p:sp>
              <p:nvSpPr>
                <p:cNvPr id="4047" name="Google Shape;4047;p8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82"/>
              <p:cNvGrpSpPr/>
              <p:nvPr/>
            </p:nvGrpSpPr>
            <p:grpSpPr>
              <a:xfrm>
                <a:off x="2525796" y="4089633"/>
                <a:ext cx="72126" cy="53788"/>
                <a:chOff x="2525796" y="4089633"/>
                <a:chExt cx="72126" cy="53788"/>
              </a:xfrm>
            </p:grpSpPr>
            <p:sp>
              <p:nvSpPr>
                <p:cNvPr id="4050" name="Google Shape;4050;p8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2" name="Google Shape;4052;p82"/>
              <p:cNvGrpSpPr/>
              <p:nvPr/>
            </p:nvGrpSpPr>
            <p:grpSpPr>
              <a:xfrm>
                <a:off x="2525225" y="3731058"/>
                <a:ext cx="64321" cy="64544"/>
                <a:chOff x="2525225" y="3731058"/>
                <a:chExt cx="64321" cy="64544"/>
              </a:xfrm>
            </p:grpSpPr>
            <p:sp>
              <p:nvSpPr>
                <p:cNvPr id="4053" name="Google Shape;4053;p8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8" name="Shape 4058"/>
        <p:cNvGrpSpPr/>
        <p:nvPr/>
      </p:nvGrpSpPr>
      <p:grpSpPr>
        <a:xfrm>
          <a:off x="0" y="0"/>
          <a:ext cx="0" cy="0"/>
          <a:chOff x="0" y="0"/>
          <a:chExt cx="0" cy="0"/>
        </a:xfrm>
      </p:grpSpPr>
      <p:grpSp>
        <p:nvGrpSpPr>
          <p:cNvPr id="4059" name="Google Shape;4059;p83"/>
          <p:cNvGrpSpPr/>
          <p:nvPr/>
        </p:nvGrpSpPr>
        <p:grpSpPr>
          <a:xfrm>
            <a:off x="5780153" y="1859606"/>
            <a:ext cx="671400" cy="674856"/>
            <a:chOff x="5780148" y="1859605"/>
            <a:chExt cx="671400" cy="674856"/>
          </a:xfrm>
        </p:grpSpPr>
        <p:sp>
          <p:nvSpPr>
            <p:cNvPr id="4060" name="Google Shape;4060;p83"/>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3"/>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3"/>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3"/>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4" name="Google Shape;4064;p83"/>
          <p:cNvGrpSpPr/>
          <p:nvPr/>
        </p:nvGrpSpPr>
        <p:grpSpPr>
          <a:xfrm>
            <a:off x="716996" y="971307"/>
            <a:ext cx="845921" cy="690752"/>
            <a:chOff x="732428" y="1198513"/>
            <a:chExt cx="845921" cy="690752"/>
          </a:xfrm>
        </p:grpSpPr>
        <p:grpSp>
          <p:nvGrpSpPr>
            <p:cNvPr id="4065" name="Google Shape;4065;p83"/>
            <p:cNvGrpSpPr/>
            <p:nvPr/>
          </p:nvGrpSpPr>
          <p:grpSpPr>
            <a:xfrm>
              <a:off x="823030" y="1198513"/>
              <a:ext cx="755319" cy="690752"/>
              <a:chOff x="823030" y="1198513"/>
              <a:chExt cx="755319" cy="690752"/>
            </a:xfrm>
          </p:grpSpPr>
          <p:sp>
            <p:nvSpPr>
              <p:cNvPr id="4066" name="Google Shape;4066;p8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83"/>
            <p:cNvGrpSpPr/>
            <p:nvPr/>
          </p:nvGrpSpPr>
          <p:grpSpPr>
            <a:xfrm>
              <a:off x="732428" y="1239937"/>
              <a:ext cx="739912" cy="607886"/>
              <a:chOff x="732428" y="1239937"/>
              <a:chExt cx="739912" cy="607886"/>
            </a:xfrm>
          </p:grpSpPr>
          <p:sp>
            <p:nvSpPr>
              <p:cNvPr id="4069" name="Google Shape;4069;p8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83"/>
            <p:cNvGrpSpPr/>
            <p:nvPr/>
          </p:nvGrpSpPr>
          <p:grpSpPr>
            <a:xfrm>
              <a:off x="732428" y="1277018"/>
              <a:ext cx="702832" cy="533758"/>
              <a:chOff x="732428" y="1277018"/>
              <a:chExt cx="702832" cy="533758"/>
            </a:xfrm>
          </p:grpSpPr>
          <p:sp>
            <p:nvSpPr>
              <p:cNvPr id="4072" name="Google Shape;4072;p8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83"/>
            <p:cNvGrpSpPr/>
            <p:nvPr/>
          </p:nvGrpSpPr>
          <p:grpSpPr>
            <a:xfrm>
              <a:off x="931170" y="1306653"/>
              <a:ext cx="647179" cy="474455"/>
              <a:chOff x="931170" y="1306653"/>
              <a:chExt cx="647179" cy="474455"/>
            </a:xfrm>
          </p:grpSpPr>
          <p:sp>
            <p:nvSpPr>
              <p:cNvPr id="4075" name="Google Shape;4075;p8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7" name="Google Shape;4077;p8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83"/>
          <p:cNvGrpSpPr/>
          <p:nvPr/>
        </p:nvGrpSpPr>
        <p:grpSpPr>
          <a:xfrm>
            <a:off x="3948605" y="971313"/>
            <a:ext cx="634656" cy="699982"/>
            <a:chOff x="5985650" y="2860025"/>
            <a:chExt cx="1396075" cy="1539775"/>
          </a:xfrm>
        </p:grpSpPr>
        <p:sp>
          <p:nvSpPr>
            <p:cNvPr id="4079" name="Google Shape;4079;p8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83"/>
          <p:cNvGrpSpPr/>
          <p:nvPr/>
        </p:nvGrpSpPr>
        <p:grpSpPr>
          <a:xfrm>
            <a:off x="4704254" y="971307"/>
            <a:ext cx="725845" cy="699975"/>
            <a:chOff x="4249973" y="1201875"/>
            <a:chExt cx="1958568" cy="1888762"/>
          </a:xfrm>
        </p:grpSpPr>
        <p:sp>
          <p:nvSpPr>
            <p:cNvPr id="4112" name="Google Shape;4112;p8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3" name="Google Shape;4113;p83"/>
            <p:cNvGrpSpPr/>
            <p:nvPr/>
          </p:nvGrpSpPr>
          <p:grpSpPr>
            <a:xfrm>
              <a:off x="5853086" y="1789142"/>
              <a:ext cx="355454" cy="1048099"/>
              <a:chOff x="5576108" y="2016725"/>
              <a:chExt cx="565200" cy="1666560"/>
            </a:xfrm>
          </p:grpSpPr>
          <p:sp>
            <p:nvSpPr>
              <p:cNvPr id="4114" name="Google Shape;4114;p8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15" name="Google Shape;4115;p8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6" name="Google Shape;4116;p83"/>
            <p:cNvGrpSpPr/>
            <p:nvPr/>
          </p:nvGrpSpPr>
          <p:grpSpPr>
            <a:xfrm>
              <a:off x="4869455" y="2691676"/>
              <a:ext cx="1013897" cy="398961"/>
              <a:chOff x="4012057" y="3451825"/>
              <a:chExt cx="1612175" cy="634379"/>
            </a:xfrm>
          </p:grpSpPr>
          <p:sp>
            <p:nvSpPr>
              <p:cNvPr id="4117" name="Google Shape;4117;p8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18" name="Google Shape;4118;p8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83"/>
            <p:cNvGrpSpPr/>
            <p:nvPr/>
          </p:nvGrpSpPr>
          <p:grpSpPr>
            <a:xfrm>
              <a:off x="4276937" y="2155961"/>
              <a:ext cx="651965" cy="891358"/>
              <a:chOff x="3069908" y="2599997"/>
              <a:chExt cx="1036675" cy="1417328"/>
            </a:xfrm>
          </p:grpSpPr>
          <p:sp>
            <p:nvSpPr>
              <p:cNvPr id="4120" name="Google Shape;4120;p8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21" name="Google Shape;4121;p8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83"/>
            <p:cNvGrpSpPr/>
            <p:nvPr/>
          </p:nvGrpSpPr>
          <p:grpSpPr>
            <a:xfrm>
              <a:off x="5054918" y="1201875"/>
              <a:ext cx="999548" cy="602711"/>
              <a:chOff x="4306958" y="1082925"/>
              <a:chExt cx="1589359" cy="958358"/>
            </a:xfrm>
          </p:grpSpPr>
          <p:sp>
            <p:nvSpPr>
              <p:cNvPr id="4123" name="Google Shape;4123;p8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24" name="Google Shape;4124;p8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83"/>
            <p:cNvGrpSpPr/>
            <p:nvPr/>
          </p:nvGrpSpPr>
          <p:grpSpPr>
            <a:xfrm>
              <a:off x="4249973" y="1303451"/>
              <a:ext cx="799317" cy="841334"/>
              <a:chOff x="3027033" y="1244439"/>
              <a:chExt cx="1270977" cy="1337786"/>
            </a:xfrm>
          </p:grpSpPr>
          <p:sp>
            <p:nvSpPr>
              <p:cNvPr id="4126" name="Google Shape;4126;p8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27" name="Google Shape;4127;p8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8" name="Google Shape;4128;p83"/>
          <p:cNvGrpSpPr/>
          <p:nvPr/>
        </p:nvGrpSpPr>
        <p:grpSpPr>
          <a:xfrm>
            <a:off x="4057119" y="1858087"/>
            <a:ext cx="750769" cy="683784"/>
            <a:chOff x="4204684" y="2104422"/>
            <a:chExt cx="699822" cy="637382"/>
          </a:xfrm>
        </p:grpSpPr>
        <p:grpSp>
          <p:nvGrpSpPr>
            <p:cNvPr id="4129" name="Google Shape;4129;p83"/>
            <p:cNvGrpSpPr/>
            <p:nvPr/>
          </p:nvGrpSpPr>
          <p:grpSpPr>
            <a:xfrm>
              <a:off x="4204684" y="2430067"/>
              <a:ext cx="342957" cy="311738"/>
              <a:chOff x="4204684" y="2430067"/>
              <a:chExt cx="342957" cy="311738"/>
            </a:xfrm>
          </p:grpSpPr>
          <p:sp>
            <p:nvSpPr>
              <p:cNvPr id="4130" name="Google Shape;4130;p8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83"/>
            <p:cNvGrpSpPr/>
            <p:nvPr/>
          </p:nvGrpSpPr>
          <p:grpSpPr>
            <a:xfrm>
              <a:off x="4561586" y="2430067"/>
              <a:ext cx="342920" cy="311738"/>
              <a:chOff x="4561586" y="2430067"/>
              <a:chExt cx="342920" cy="311738"/>
            </a:xfrm>
          </p:grpSpPr>
          <p:sp>
            <p:nvSpPr>
              <p:cNvPr id="4133" name="Google Shape;4133;p8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83"/>
            <p:cNvGrpSpPr/>
            <p:nvPr/>
          </p:nvGrpSpPr>
          <p:grpSpPr>
            <a:xfrm>
              <a:off x="4561586" y="2104422"/>
              <a:ext cx="342920" cy="311738"/>
              <a:chOff x="4561586" y="2104422"/>
              <a:chExt cx="342920" cy="311738"/>
            </a:xfrm>
          </p:grpSpPr>
          <p:sp>
            <p:nvSpPr>
              <p:cNvPr id="4136" name="Google Shape;4136;p8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83"/>
            <p:cNvGrpSpPr/>
            <p:nvPr/>
          </p:nvGrpSpPr>
          <p:grpSpPr>
            <a:xfrm>
              <a:off x="4204684" y="2104422"/>
              <a:ext cx="342957" cy="311664"/>
              <a:chOff x="4204684" y="2104422"/>
              <a:chExt cx="342957" cy="311664"/>
            </a:xfrm>
          </p:grpSpPr>
          <p:sp>
            <p:nvSpPr>
              <p:cNvPr id="4139" name="Google Shape;4139;p8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1" name="Google Shape;4141;p83"/>
          <p:cNvGrpSpPr/>
          <p:nvPr/>
        </p:nvGrpSpPr>
        <p:grpSpPr>
          <a:xfrm>
            <a:off x="5521552" y="971301"/>
            <a:ext cx="660591" cy="688867"/>
            <a:chOff x="5830645" y="1267368"/>
            <a:chExt cx="530340" cy="553040"/>
          </a:xfrm>
        </p:grpSpPr>
        <p:sp>
          <p:nvSpPr>
            <p:cNvPr id="4142" name="Google Shape;4142;p8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3" name="Google Shape;4143;p83"/>
            <p:cNvGrpSpPr/>
            <p:nvPr/>
          </p:nvGrpSpPr>
          <p:grpSpPr>
            <a:xfrm>
              <a:off x="5830645" y="1267368"/>
              <a:ext cx="259743" cy="269909"/>
              <a:chOff x="5830645" y="1267368"/>
              <a:chExt cx="259743" cy="269909"/>
            </a:xfrm>
          </p:grpSpPr>
          <p:sp>
            <p:nvSpPr>
              <p:cNvPr id="4144" name="Google Shape;4144;p8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83"/>
            <p:cNvGrpSpPr/>
            <p:nvPr/>
          </p:nvGrpSpPr>
          <p:grpSpPr>
            <a:xfrm>
              <a:off x="6101293" y="1267368"/>
              <a:ext cx="259692" cy="269909"/>
              <a:chOff x="6101293" y="1267368"/>
              <a:chExt cx="259692" cy="269909"/>
            </a:xfrm>
          </p:grpSpPr>
          <p:sp>
            <p:nvSpPr>
              <p:cNvPr id="4147" name="Google Shape;4147;p8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83"/>
            <p:cNvGrpSpPr/>
            <p:nvPr/>
          </p:nvGrpSpPr>
          <p:grpSpPr>
            <a:xfrm>
              <a:off x="5830645" y="1550500"/>
              <a:ext cx="259692" cy="269909"/>
              <a:chOff x="5830645" y="1550500"/>
              <a:chExt cx="259692" cy="269909"/>
            </a:xfrm>
          </p:grpSpPr>
          <p:sp>
            <p:nvSpPr>
              <p:cNvPr id="4150" name="Google Shape;4150;p8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83"/>
            <p:cNvGrpSpPr/>
            <p:nvPr/>
          </p:nvGrpSpPr>
          <p:grpSpPr>
            <a:xfrm>
              <a:off x="6101293" y="1550500"/>
              <a:ext cx="259692" cy="269909"/>
              <a:chOff x="6101293" y="1550500"/>
              <a:chExt cx="259692" cy="269909"/>
            </a:xfrm>
          </p:grpSpPr>
          <p:sp>
            <p:nvSpPr>
              <p:cNvPr id="4153" name="Google Shape;4153;p8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5" name="Google Shape;4155;p83"/>
          <p:cNvGrpSpPr/>
          <p:nvPr/>
        </p:nvGrpSpPr>
        <p:grpSpPr>
          <a:xfrm>
            <a:off x="723705" y="1861761"/>
            <a:ext cx="697154" cy="679574"/>
            <a:chOff x="2679875" y="2361475"/>
            <a:chExt cx="780425" cy="760575"/>
          </a:xfrm>
        </p:grpSpPr>
        <p:sp>
          <p:nvSpPr>
            <p:cNvPr id="4156" name="Google Shape;4156;p8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83"/>
          <p:cNvGrpSpPr/>
          <p:nvPr/>
        </p:nvGrpSpPr>
        <p:grpSpPr>
          <a:xfrm>
            <a:off x="3122864" y="971353"/>
            <a:ext cx="735829" cy="684547"/>
            <a:chOff x="3351965" y="1148808"/>
            <a:chExt cx="750770" cy="698375"/>
          </a:xfrm>
        </p:grpSpPr>
        <p:grpSp>
          <p:nvGrpSpPr>
            <p:cNvPr id="4163" name="Google Shape;4163;p83"/>
            <p:cNvGrpSpPr/>
            <p:nvPr/>
          </p:nvGrpSpPr>
          <p:grpSpPr>
            <a:xfrm>
              <a:off x="3586796" y="1148808"/>
              <a:ext cx="294857" cy="286830"/>
              <a:chOff x="3750225" y="1774000"/>
              <a:chExt cx="149575" cy="145525"/>
            </a:xfrm>
          </p:grpSpPr>
          <p:sp>
            <p:nvSpPr>
              <p:cNvPr id="4164" name="Google Shape;4164;p8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83"/>
            <p:cNvGrpSpPr/>
            <p:nvPr/>
          </p:nvGrpSpPr>
          <p:grpSpPr>
            <a:xfrm>
              <a:off x="3779245" y="1375768"/>
              <a:ext cx="323490" cy="286978"/>
              <a:chOff x="3847850" y="1889150"/>
              <a:chExt cx="164100" cy="145600"/>
            </a:xfrm>
          </p:grpSpPr>
          <p:sp>
            <p:nvSpPr>
              <p:cNvPr id="4167" name="Google Shape;4167;p8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83"/>
            <p:cNvGrpSpPr/>
            <p:nvPr/>
          </p:nvGrpSpPr>
          <p:grpSpPr>
            <a:xfrm>
              <a:off x="3351965" y="1330435"/>
              <a:ext cx="295449" cy="285401"/>
              <a:chOff x="3631100" y="1866150"/>
              <a:chExt cx="149875" cy="144800"/>
            </a:xfrm>
          </p:grpSpPr>
          <p:sp>
            <p:nvSpPr>
              <p:cNvPr id="4170" name="Google Shape;4170;p8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83"/>
            <p:cNvGrpSpPr/>
            <p:nvPr/>
          </p:nvGrpSpPr>
          <p:grpSpPr>
            <a:xfrm>
              <a:off x="3548208" y="1560352"/>
              <a:ext cx="294808" cy="286830"/>
              <a:chOff x="3730650" y="1982800"/>
              <a:chExt cx="149550" cy="145525"/>
            </a:xfrm>
          </p:grpSpPr>
          <p:sp>
            <p:nvSpPr>
              <p:cNvPr id="4173" name="Google Shape;4173;p8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5" name="Google Shape;4175;p83"/>
          <p:cNvGrpSpPr/>
          <p:nvPr/>
        </p:nvGrpSpPr>
        <p:grpSpPr>
          <a:xfrm>
            <a:off x="7624517" y="971307"/>
            <a:ext cx="804565" cy="677795"/>
            <a:chOff x="7636443" y="1204988"/>
            <a:chExt cx="804565" cy="677795"/>
          </a:xfrm>
        </p:grpSpPr>
        <p:grpSp>
          <p:nvGrpSpPr>
            <p:cNvPr id="4176" name="Google Shape;4176;p83"/>
            <p:cNvGrpSpPr/>
            <p:nvPr/>
          </p:nvGrpSpPr>
          <p:grpSpPr>
            <a:xfrm>
              <a:off x="7636443" y="1509705"/>
              <a:ext cx="804565" cy="373078"/>
              <a:chOff x="7636443" y="1509705"/>
              <a:chExt cx="804565" cy="373078"/>
            </a:xfrm>
          </p:grpSpPr>
          <p:sp>
            <p:nvSpPr>
              <p:cNvPr id="4177" name="Google Shape;4177;p8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83"/>
            <p:cNvGrpSpPr/>
            <p:nvPr/>
          </p:nvGrpSpPr>
          <p:grpSpPr>
            <a:xfrm>
              <a:off x="7636443" y="1408133"/>
              <a:ext cx="804565" cy="373078"/>
              <a:chOff x="7636443" y="1408133"/>
              <a:chExt cx="804565" cy="373078"/>
            </a:xfrm>
          </p:grpSpPr>
          <p:sp>
            <p:nvSpPr>
              <p:cNvPr id="4180" name="Google Shape;4180;p8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83"/>
            <p:cNvGrpSpPr/>
            <p:nvPr/>
          </p:nvGrpSpPr>
          <p:grpSpPr>
            <a:xfrm>
              <a:off x="7636443" y="1306560"/>
              <a:ext cx="804565" cy="373078"/>
              <a:chOff x="7636443" y="1306560"/>
              <a:chExt cx="804565" cy="373078"/>
            </a:xfrm>
          </p:grpSpPr>
          <p:sp>
            <p:nvSpPr>
              <p:cNvPr id="4183" name="Google Shape;4183;p8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83"/>
            <p:cNvGrpSpPr/>
            <p:nvPr/>
          </p:nvGrpSpPr>
          <p:grpSpPr>
            <a:xfrm>
              <a:off x="7636443" y="1204988"/>
              <a:ext cx="804565" cy="373078"/>
              <a:chOff x="7636443" y="1204988"/>
              <a:chExt cx="804565" cy="373078"/>
            </a:xfrm>
          </p:grpSpPr>
          <p:sp>
            <p:nvSpPr>
              <p:cNvPr id="4186" name="Google Shape;4186;p8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8" name="Google Shape;4188;p83"/>
          <p:cNvGrpSpPr/>
          <p:nvPr/>
        </p:nvGrpSpPr>
        <p:grpSpPr>
          <a:xfrm>
            <a:off x="4963363" y="1878721"/>
            <a:ext cx="661339" cy="661188"/>
            <a:chOff x="3990000" y="975400"/>
            <a:chExt cx="3934200" cy="3933300"/>
          </a:xfrm>
        </p:grpSpPr>
        <p:sp>
          <p:nvSpPr>
            <p:cNvPr id="4189" name="Google Shape;4189;p8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83"/>
          <p:cNvGrpSpPr/>
          <p:nvPr/>
        </p:nvGrpSpPr>
        <p:grpSpPr>
          <a:xfrm>
            <a:off x="6607011" y="1857359"/>
            <a:ext cx="868881" cy="684241"/>
            <a:chOff x="6598259" y="2078634"/>
            <a:chExt cx="868881" cy="684241"/>
          </a:xfrm>
        </p:grpSpPr>
        <p:sp>
          <p:nvSpPr>
            <p:cNvPr id="4194" name="Google Shape;4194;p8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0" name="Google Shape;4200;p83"/>
            <p:cNvGrpSpPr/>
            <p:nvPr/>
          </p:nvGrpSpPr>
          <p:grpSpPr>
            <a:xfrm>
              <a:off x="6808175" y="2078634"/>
              <a:ext cx="452229" cy="684241"/>
              <a:chOff x="6808175" y="2078634"/>
              <a:chExt cx="452229" cy="684241"/>
            </a:xfrm>
          </p:grpSpPr>
          <p:sp>
            <p:nvSpPr>
              <p:cNvPr id="4201" name="Google Shape;4201;p8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7" name="Google Shape;4207;p83"/>
              <p:cNvGrpSpPr/>
              <p:nvPr/>
            </p:nvGrpSpPr>
            <p:grpSpPr>
              <a:xfrm>
                <a:off x="6821586" y="2078634"/>
                <a:ext cx="426871" cy="684241"/>
                <a:chOff x="6821586" y="2078634"/>
                <a:chExt cx="426871" cy="684241"/>
              </a:xfrm>
            </p:grpSpPr>
            <p:grpSp>
              <p:nvGrpSpPr>
                <p:cNvPr id="4208" name="Google Shape;4208;p83"/>
                <p:cNvGrpSpPr/>
                <p:nvPr/>
              </p:nvGrpSpPr>
              <p:grpSpPr>
                <a:xfrm>
                  <a:off x="6821586" y="2078634"/>
                  <a:ext cx="426871" cy="684241"/>
                  <a:chOff x="6821586" y="2078634"/>
                  <a:chExt cx="426871" cy="684241"/>
                </a:xfrm>
              </p:grpSpPr>
              <p:sp>
                <p:nvSpPr>
                  <p:cNvPr id="4209" name="Google Shape;4209;p8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8" name="Google Shape;4228;p8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34" name="Google Shape;4234;p83"/>
          <p:cNvGrpSpPr/>
          <p:nvPr/>
        </p:nvGrpSpPr>
        <p:grpSpPr>
          <a:xfrm>
            <a:off x="716994" y="3531369"/>
            <a:ext cx="1340789" cy="640830"/>
            <a:chOff x="238125" y="1151100"/>
            <a:chExt cx="7139450" cy="3412300"/>
          </a:xfrm>
        </p:grpSpPr>
        <p:sp>
          <p:nvSpPr>
            <p:cNvPr id="4235" name="Google Shape;4235;p8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83"/>
          <p:cNvGrpSpPr/>
          <p:nvPr/>
        </p:nvGrpSpPr>
        <p:grpSpPr>
          <a:xfrm>
            <a:off x="5584217" y="2734650"/>
            <a:ext cx="985357" cy="585764"/>
            <a:chOff x="5145061" y="2881789"/>
            <a:chExt cx="1107641" cy="658458"/>
          </a:xfrm>
        </p:grpSpPr>
        <p:grpSp>
          <p:nvGrpSpPr>
            <p:cNvPr id="4248" name="Google Shape;4248;p83"/>
            <p:cNvGrpSpPr/>
            <p:nvPr/>
          </p:nvGrpSpPr>
          <p:grpSpPr>
            <a:xfrm>
              <a:off x="5722989" y="3244587"/>
              <a:ext cx="529713" cy="295659"/>
              <a:chOff x="5722989" y="3244587"/>
              <a:chExt cx="529713" cy="295659"/>
            </a:xfrm>
          </p:grpSpPr>
          <p:sp>
            <p:nvSpPr>
              <p:cNvPr id="4249" name="Google Shape;4249;p8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50" name="Google Shape;4250;p8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51" name="Google Shape;4251;p83"/>
            <p:cNvGrpSpPr/>
            <p:nvPr/>
          </p:nvGrpSpPr>
          <p:grpSpPr>
            <a:xfrm>
              <a:off x="5145061" y="3244587"/>
              <a:ext cx="536807" cy="295659"/>
              <a:chOff x="5145061" y="3244587"/>
              <a:chExt cx="536807" cy="295659"/>
            </a:xfrm>
          </p:grpSpPr>
          <p:sp>
            <p:nvSpPr>
              <p:cNvPr id="4252" name="Google Shape;4252;p8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53" name="Google Shape;4253;p8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54" name="Google Shape;4254;p83"/>
            <p:cNvGrpSpPr/>
            <p:nvPr/>
          </p:nvGrpSpPr>
          <p:grpSpPr>
            <a:xfrm>
              <a:off x="5341327" y="2898245"/>
              <a:ext cx="532309" cy="614891"/>
              <a:chOff x="5341327" y="2898245"/>
              <a:chExt cx="532309" cy="614891"/>
            </a:xfrm>
          </p:grpSpPr>
          <p:sp>
            <p:nvSpPr>
              <p:cNvPr id="4255" name="Google Shape;4255;p8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56" name="Google Shape;4256;p8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57" name="Google Shape;4257;p83"/>
            <p:cNvGrpSpPr/>
            <p:nvPr/>
          </p:nvGrpSpPr>
          <p:grpSpPr>
            <a:xfrm>
              <a:off x="5532290" y="2881789"/>
              <a:ext cx="620516" cy="305456"/>
              <a:chOff x="5532290" y="2881789"/>
              <a:chExt cx="620516" cy="305456"/>
            </a:xfrm>
          </p:grpSpPr>
          <p:sp>
            <p:nvSpPr>
              <p:cNvPr id="4258" name="Google Shape;4258;p8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59" name="Google Shape;4259;p8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260" name="Google Shape;4260;p83"/>
          <p:cNvGrpSpPr/>
          <p:nvPr/>
        </p:nvGrpSpPr>
        <p:grpSpPr>
          <a:xfrm>
            <a:off x="8163140" y="3526708"/>
            <a:ext cx="269068" cy="645491"/>
            <a:chOff x="7026852" y="3311869"/>
            <a:chExt cx="434331" cy="1041954"/>
          </a:xfrm>
        </p:grpSpPr>
        <p:sp>
          <p:nvSpPr>
            <p:cNvPr id="4261" name="Google Shape;4261;p8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83"/>
          <p:cNvGrpSpPr/>
          <p:nvPr/>
        </p:nvGrpSpPr>
        <p:grpSpPr>
          <a:xfrm>
            <a:off x="6179721" y="3565945"/>
            <a:ext cx="293882" cy="293836"/>
            <a:chOff x="4873519" y="3311869"/>
            <a:chExt cx="499374" cy="499296"/>
          </a:xfrm>
        </p:grpSpPr>
        <p:sp>
          <p:nvSpPr>
            <p:cNvPr id="4265" name="Google Shape;4265;p8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83"/>
          <p:cNvGrpSpPr/>
          <p:nvPr/>
        </p:nvGrpSpPr>
        <p:grpSpPr>
          <a:xfrm>
            <a:off x="6179721" y="3878317"/>
            <a:ext cx="293882" cy="293882"/>
            <a:chOff x="4873519" y="3875839"/>
            <a:chExt cx="499374" cy="499374"/>
          </a:xfrm>
        </p:grpSpPr>
        <p:sp>
          <p:nvSpPr>
            <p:cNvPr id="4268" name="Google Shape;4268;p8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83"/>
          <p:cNvGrpSpPr/>
          <p:nvPr/>
        </p:nvGrpSpPr>
        <p:grpSpPr>
          <a:xfrm>
            <a:off x="2410248" y="1850269"/>
            <a:ext cx="698104" cy="698208"/>
            <a:chOff x="2565073" y="2075876"/>
            <a:chExt cx="672482" cy="672518"/>
          </a:xfrm>
        </p:grpSpPr>
        <p:sp>
          <p:nvSpPr>
            <p:cNvPr id="4271" name="Google Shape;4271;p8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83"/>
          <p:cNvGrpSpPr/>
          <p:nvPr/>
        </p:nvGrpSpPr>
        <p:grpSpPr>
          <a:xfrm>
            <a:off x="5633660" y="3534870"/>
            <a:ext cx="438354" cy="637329"/>
            <a:chOff x="1697726" y="3244179"/>
            <a:chExt cx="788124" cy="1146069"/>
          </a:xfrm>
        </p:grpSpPr>
        <p:sp>
          <p:nvSpPr>
            <p:cNvPr id="4278" name="Google Shape;4278;p8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0" name="Google Shape;4280;p83"/>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1" name="Google Shape;4281;p83"/>
          <p:cNvGrpSpPr/>
          <p:nvPr/>
        </p:nvGrpSpPr>
        <p:grpSpPr>
          <a:xfrm>
            <a:off x="7634874" y="1863232"/>
            <a:ext cx="799565" cy="670282"/>
            <a:chOff x="7617850" y="2063282"/>
            <a:chExt cx="799565" cy="670282"/>
          </a:xfrm>
        </p:grpSpPr>
        <p:cxnSp>
          <p:nvCxnSpPr>
            <p:cNvPr id="4282" name="Google Shape;4282;p8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83" name="Google Shape;4283;p8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84" name="Google Shape;4284;p8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85" name="Google Shape;4285;p8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86" name="Google Shape;4286;p8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287" name="Google Shape;4287;p8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288" name="Google Shape;4288;p83"/>
            <p:cNvGrpSpPr/>
            <p:nvPr/>
          </p:nvGrpSpPr>
          <p:grpSpPr>
            <a:xfrm>
              <a:off x="7734309" y="2063282"/>
              <a:ext cx="570957" cy="620095"/>
              <a:chOff x="7734309" y="2063282"/>
              <a:chExt cx="570957" cy="620095"/>
            </a:xfrm>
          </p:grpSpPr>
          <p:grpSp>
            <p:nvGrpSpPr>
              <p:cNvPr id="4289" name="Google Shape;4289;p83"/>
              <p:cNvGrpSpPr/>
              <p:nvPr/>
            </p:nvGrpSpPr>
            <p:grpSpPr>
              <a:xfrm>
                <a:off x="8031573" y="2063282"/>
                <a:ext cx="273693" cy="620095"/>
                <a:chOff x="8031573" y="2063282"/>
                <a:chExt cx="273693" cy="620095"/>
              </a:xfrm>
            </p:grpSpPr>
            <p:sp>
              <p:nvSpPr>
                <p:cNvPr id="4290" name="Google Shape;4290;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83"/>
              <p:cNvGrpSpPr/>
              <p:nvPr/>
            </p:nvGrpSpPr>
            <p:grpSpPr>
              <a:xfrm flipH="1">
                <a:off x="7734309" y="2063282"/>
                <a:ext cx="273693" cy="620095"/>
                <a:chOff x="8031573" y="2063282"/>
                <a:chExt cx="273693" cy="620095"/>
              </a:xfrm>
            </p:grpSpPr>
            <p:sp>
              <p:nvSpPr>
                <p:cNvPr id="4295" name="Google Shape;4295;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99" name="Google Shape;4299;p83"/>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3"/>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1" name="Google Shape;4301;p83"/>
          <p:cNvGrpSpPr/>
          <p:nvPr/>
        </p:nvGrpSpPr>
        <p:grpSpPr>
          <a:xfrm>
            <a:off x="7821480" y="2716716"/>
            <a:ext cx="602567" cy="601884"/>
            <a:chOff x="1186975" y="238125"/>
            <a:chExt cx="5244275" cy="5238325"/>
          </a:xfrm>
        </p:grpSpPr>
        <p:sp>
          <p:nvSpPr>
            <p:cNvPr id="4302" name="Google Shape;4302;p8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6" name="Google Shape;4306;p83"/>
          <p:cNvGrpSpPr/>
          <p:nvPr/>
        </p:nvGrpSpPr>
        <p:grpSpPr>
          <a:xfrm>
            <a:off x="3264218" y="1856199"/>
            <a:ext cx="651848" cy="687338"/>
            <a:chOff x="3400515" y="2056248"/>
            <a:chExt cx="698134" cy="735987"/>
          </a:xfrm>
        </p:grpSpPr>
        <p:grpSp>
          <p:nvGrpSpPr>
            <p:cNvPr id="4307" name="Google Shape;4307;p83"/>
            <p:cNvGrpSpPr/>
            <p:nvPr/>
          </p:nvGrpSpPr>
          <p:grpSpPr>
            <a:xfrm>
              <a:off x="3400515" y="2283913"/>
              <a:ext cx="312919" cy="219900"/>
              <a:chOff x="3400515" y="2283913"/>
              <a:chExt cx="312919" cy="219900"/>
            </a:xfrm>
          </p:grpSpPr>
          <p:sp>
            <p:nvSpPr>
              <p:cNvPr id="4308" name="Google Shape;4308;p8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09" name="Google Shape;4309;p8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310" name="Google Shape;4310;p83"/>
            <p:cNvGrpSpPr/>
            <p:nvPr/>
          </p:nvGrpSpPr>
          <p:grpSpPr>
            <a:xfrm>
              <a:off x="3547823" y="2461089"/>
              <a:ext cx="219900" cy="331146"/>
              <a:chOff x="3547823" y="2461089"/>
              <a:chExt cx="219900" cy="331146"/>
            </a:xfrm>
          </p:grpSpPr>
          <p:sp>
            <p:nvSpPr>
              <p:cNvPr id="4311" name="Google Shape;4311;p8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12" name="Google Shape;4312;p8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313" name="Google Shape;4313;p83"/>
            <p:cNvGrpSpPr/>
            <p:nvPr/>
          </p:nvGrpSpPr>
          <p:grpSpPr>
            <a:xfrm>
              <a:off x="3734138" y="2461089"/>
              <a:ext cx="219900" cy="331146"/>
              <a:chOff x="3734138" y="2461089"/>
              <a:chExt cx="219900" cy="331146"/>
            </a:xfrm>
          </p:grpSpPr>
          <p:sp>
            <p:nvSpPr>
              <p:cNvPr id="4314" name="Google Shape;4314;p8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15" name="Google Shape;4315;p8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316" name="Google Shape;4316;p83"/>
            <p:cNvGrpSpPr/>
            <p:nvPr/>
          </p:nvGrpSpPr>
          <p:grpSpPr>
            <a:xfrm>
              <a:off x="3787560" y="2281742"/>
              <a:ext cx="311089" cy="219900"/>
              <a:chOff x="3787560" y="2281742"/>
              <a:chExt cx="311089" cy="219900"/>
            </a:xfrm>
          </p:grpSpPr>
          <p:sp>
            <p:nvSpPr>
              <p:cNvPr id="4317" name="Google Shape;4317;p8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18" name="Google Shape;4318;p8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319" name="Google Shape;4319;p83"/>
            <p:cNvGrpSpPr/>
            <p:nvPr/>
          </p:nvGrpSpPr>
          <p:grpSpPr>
            <a:xfrm>
              <a:off x="3637290" y="2056248"/>
              <a:ext cx="219900" cy="330736"/>
              <a:chOff x="3637290" y="2056248"/>
              <a:chExt cx="219900" cy="330736"/>
            </a:xfrm>
          </p:grpSpPr>
          <p:sp>
            <p:nvSpPr>
              <p:cNvPr id="4320" name="Google Shape;4320;p8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321" name="Google Shape;4321;p8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22" name="Google Shape;4322;p83"/>
          <p:cNvGrpSpPr/>
          <p:nvPr/>
        </p:nvGrpSpPr>
        <p:grpSpPr>
          <a:xfrm>
            <a:off x="2555923" y="2726206"/>
            <a:ext cx="1268144" cy="592394"/>
            <a:chOff x="238125" y="1188750"/>
            <a:chExt cx="7140450" cy="3335550"/>
          </a:xfrm>
        </p:grpSpPr>
        <p:sp>
          <p:nvSpPr>
            <p:cNvPr id="4323" name="Google Shape;4323;p8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8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8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83"/>
          <p:cNvGrpSpPr/>
          <p:nvPr/>
        </p:nvGrpSpPr>
        <p:grpSpPr>
          <a:xfrm>
            <a:off x="6663824" y="2728360"/>
            <a:ext cx="1053944" cy="590147"/>
            <a:chOff x="238125" y="1335475"/>
            <a:chExt cx="5418735" cy="3034175"/>
          </a:xfrm>
        </p:grpSpPr>
        <p:sp>
          <p:nvSpPr>
            <p:cNvPr id="4329" name="Google Shape;4329;p8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83"/>
          <p:cNvGrpSpPr/>
          <p:nvPr/>
        </p:nvGrpSpPr>
        <p:grpSpPr>
          <a:xfrm>
            <a:off x="4094633" y="3533260"/>
            <a:ext cx="1268207" cy="638939"/>
            <a:chOff x="3967651" y="3645904"/>
            <a:chExt cx="1479304" cy="745292"/>
          </a:xfrm>
        </p:grpSpPr>
        <p:grpSp>
          <p:nvGrpSpPr>
            <p:cNvPr id="4333" name="Google Shape;4333;p83"/>
            <p:cNvGrpSpPr/>
            <p:nvPr/>
          </p:nvGrpSpPr>
          <p:grpSpPr>
            <a:xfrm>
              <a:off x="3967651" y="4009026"/>
              <a:ext cx="1479304" cy="382170"/>
              <a:chOff x="3967651" y="4009026"/>
              <a:chExt cx="1479304" cy="382170"/>
            </a:xfrm>
          </p:grpSpPr>
          <p:grpSp>
            <p:nvGrpSpPr>
              <p:cNvPr id="4334" name="Google Shape;4334;p83"/>
              <p:cNvGrpSpPr/>
              <p:nvPr/>
            </p:nvGrpSpPr>
            <p:grpSpPr>
              <a:xfrm>
                <a:off x="4892216" y="4195630"/>
                <a:ext cx="554739" cy="195566"/>
                <a:chOff x="3604375" y="4892160"/>
                <a:chExt cx="1651500" cy="582215"/>
              </a:xfrm>
            </p:grpSpPr>
            <p:sp>
              <p:nvSpPr>
                <p:cNvPr id="4335" name="Google Shape;4335;p8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83"/>
              <p:cNvGrpSpPr/>
              <p:nvPr/>
            </p:nvGrpSpPr>
            <p:grpSpPr>
              <a:xfrm>
                <a:off x="3967651" y="4146303"/>
                <a:ext cx="579402" cy="244893"/>
                <a:chOff x="851875" y="4745310"/>
                <a:chExt cx="1724925" cy="729065"/>
              </a:xfrm>
            </p:grpSpPr>
            <p:sp>
              <p:nvSpPr>
                <p:cNvPr id="4338" name="Google Shape;4338;p8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83"/>
              <p:cNvGrpSpPr/>
              <p:nvPr/>
            </p:nvGrpSpPr>
            <p:grpSpPr>
              <a:xfrm>
                <a:off x="4460753" y="4009026"/>
                <a:ext cx="493110" cy="382170"/>
                <a:chOff x="2319875" y="4336625"/>
                <a:chExt cx="1468025" cy="1137750"/>
              </a:xfrm>
            </p:grpSpPr>
            <p:sp>
              <p:nvSpPr>
                <p:cNvPr id="4341" name="Google Shape;4341;p8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8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43" name="Google Shape;4343;p83"/>
            <p:cNvGrpSpPr/>
            <p:nvPr/>
          </p:nvGrpSpPr>
          <p:grpSpPr>
            <a:xfrm>
              <a:off x="4479443" y="3645904"/>
              <a:ext cx="455965" cy="388789"/>
              <a:chOff x="2957425" y="238100"/>
              <a:chExt cx="1910200" cy="1628775"/>
            </a:xfrm>
          </p:grpSpPr>
          <p:sp>
            <p:nvSpPr>
              <p:cNvPr id="4344" name="Google Shape;4344;p8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8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8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8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4" name="Google Shape;4354;p83"/>
          <p:cNvGrpSpPr/>
          <p:nvPr/>
        </p:nvGrpSpPr>
        <p:grpSpPr>
          <a:xfrm>
            <a:off x="2480746" y="3534460"/>
            <a:ext cx="1243128" cy="637739"/>
            <a:chOff x="2496310" y="3693351"/>
            <a:chExt cx="1342906" cy="688926"/>
          </a:xfrm>
        </p:grpSpPr>
        <p:grpSp>
          <p:nvGrpSpPr>
            <p:cNvPr id="4355" name="Google Shape;4355;p83"/>
            <p:cNvGrpSpPr/>
            <p:nvPr/>
          </p:nvGrpSpPr>
          <p:grpSpPr>
            <a:xfrm>
              <a:off x="2496310" y="3693351"/>
              <a:ext cx="1342906" cy="688875"/>
              <a:chOff x="2496310" y="3693351"/>
              <a:chExt cx="1342906" cy="688875"/>
            </a:xfrm>
          </p:grpSpPr>
          <p:sp>
            <p:nvSpPr>
              <p:cNvPr id="4356" name="Google Shape;4356;p8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8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8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8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2" name="Google Shape;4362;p83"/>
              <p:cNvCxnSpPr>
                <a:stCxn id="436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363" name="Google Shape;4363;p83"/>
              <p:cNvCxnSpPr>
                <a:stCxn id="435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364" name="Google Shape;4364;p83"/>
              <p:cNvCxnSpPr>
                <a:stCxn id="435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65" name="Google Shape;4365;p83"/>
              <p:cNvCxnSpPr>
                <a:stCxn id="436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66" name="Google Shape;4366;p83"/>
              <p:cNvCxnSpPr>
                <a:stCxn id="435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367" name="Google Shape;4367;p83"/>
            <p:cNvGrpSpPr/>
            <p:nvPr/>
          </p:nvGrpSpPr>
          <p:grpSpPr>
            <a:xfrm>
              <a:off x="2675275" y="3930557"/>
              <a:ext cx="1003306" cy="451719"/>
              <a:chOff x="2675275" y="4174282"/>
              <a:chExt cx="1003306" cy="451719"/>
            </a:xfrm>
          </p:grpSpPr>
          <p:sp>
            <p:nvSpPr>
              <p:cNvPr id="4368" name="Google Shape;4368;p8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1" name="Google Shape;4371;p83"/>
          <p:cNvGrpSpPr/>
          <p:nvPr/>
        </p:nvGrpSpPr>
        <p:grpSpPr>
          <a:xfrm>
            <a:off x="1654417" y="971307"/>
            <a:ext cx="574511" cy="874709"/>
            <a:chOff x="1715404" y="1112080"/>
            <a:chExt cx="642270" cy="977984"/>
          </a:xfrm>
        </p:grpSpPr>
        <p:grpSp>
          <p:nvGrpSpPr>
            <p:cNvPr id="4372" name="Google Shape;4372;p83"/>
            <p:cNvGrpSpPr/>
            <p:nvPr/>
          </p:nvGrpSpPr>
          <p:grpSpPr>
            <a:xfrm>
              <a:off x="1715404" y="1112080"/>
              <a:ext cx="642270" cy="977984"/>
              <a:chOff x="1715404" y="1112080"/>
              <a:chExt cx="642270" cy="977984"/>
            </a:xfrm>
          </p:grpSpPr>
          <p:sp>
            <p:nvSpPr>
              <p:cNvPr id="4373" name="Google Shape;4373;p8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8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83"/>
            <p:cNvGrpSpPr/>
            <p:nvPr/>
          </p:nvGrpSpPr>
          <p:grpSpPr>
            <a:xfrm>
              <a:off x="1768927" y="1165603"/>
              <a:ext cx="535225" cy="851367"/>
              <a:chOff x="1768927" y="1165603"/>
              <a:chExt cx="535225" cy="851367"/>
            </a:xfrm>
          </p:grpSpPr>
          <p:sp>
            <p:nvSpPr>
              <p:cNvPr id="4376" name="Google Shape;4376;p8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83"/>
            <p:cNvGrpSpPr/>
            <p:nvPr/>
          </p:nvGrpSpPr>
          <p:grpSpPr>
            <a:xfrm>
              <a:off x="1822449" y="1219125"/>
              <a:ext cx="428180" cy="718859"/>
              <a:chOff x="1822449" y="1219125"/>
              <a:chExt cx="428180" cy="718859"/>
            </a:xfrm>
          </p:grpSpPr>
          <p:sp>
            <p:nvSpPr>
              <p:cNvPr id="4379" name="Google Shape;4379;p8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83"/>
            <p:cNvGrpSpPr/>
            <p:nvPr/>
          </p:nvGrpSpPr>
          <p:grpSpPr>
            <a:xfrm>
              <a:off x="1875972" y="1272648"/>
              <a:ext cx="321135" cy="586939"/>
              <a:chOff x="1875972" y="1272648"/>
              <a:chExt cx="321135" cy="586939"/>
            </a:xfrm>
          </p:grpSpPr>
          <p:sp>
            <p:nvSpPr>
              <p:cNvPr id="4382" name="Google Shape;4382;p8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4" name="Google Shape;4384;p83"/>
          <p:cNvGrpSpPr/>
          <p:nvPr/>
        </p:nvGrpSpPr>
        <p:grpSpPr>
          <a:xfrm>
            <a:off x="7761578" y="3528028"/>
            <a:ext cx="293855" cy="644170"/>
            <a:chOff x="241025" y="3151575"/>
            <a:chExt cx="293855" cy="644170"/>
          </a:xfrm>
        </p:grpSpPr>
        <p:sp>
          <p:nvSpPr>
            <p:cNvPr id="4385" name="Google Shape;4385;p8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83"/>
          <p:cNvGrpSpPr/>
          <p:nvPr/>
        </p:nvGrpSpPr>
        <p:grpSpPr>
          <a:xfrm>
            <a:off x="709562" y="2728028"/>
            <a:ext cx="1779649" cy="591620"/>
            <a:chOff x="246070" y="1983375"/>
            <a:chExt cx="1855347" cy="616849"/>
          </a:xfrm>
        </p:grpSpPr>
        <p:sp>
          <p:nvSpPr>
            <p:cNvPr id="4388" name="Google Shape;4388;p8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83"/>
          <p:cNvGrpSpPr/>
          <p:nvPr/>
        </p:nvGrpSpPr>
        <p:grpSpPr>
          <a:xfrm>
            <a:off x="2320428" y="971307"/>
            <a:ext cx="711055" cy="745993"/>
            <a:chOff x="2496269" y="1171698"/>
            <a:chExt cx="761953" cy="799392"/>
          </a:xfrm>
        </p:grpSpPr>
        <p:grpSp>
          <p:nvGrpSpPr>
            <p:cNvPr id="4398" name="Google Shape;4398;p83"/>
            <p:cNvGrpSpPr/>
            <p:nvPr/>
          </p:nvGrpSpPr>
          <p:grpSpPr>
            <a:xfrm>
              <a:off x="2496269" y="1171698"/>
              <a:ext cx="761953" cy="723022"/>
              <a:chOff x="2496269" y="1171698"/>
              <a:chExt cx="761953" cy="723022"/>
            </a:xfrm>
          </p:grpSpPr>
          <p:sp>
            <p:nvSpPr>
              <p:cNvPr id="4399" name="Google Shape;4399;p8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1" name="Google Shape;4401;p83"/>
              <p:cNvGrpSpPr/>
              <p:nvPr/>
            </p:nvGrpSpPr>
            <p:grpSpPr>
              <a:xfrm>
                <a:off x="2496269" y="1171698"/>
                <a:ext cx="761953" cy="723022"/>
                <a:chOff x="2496269" y="1120652"/>
                <a:chExt cx="761953" cy="723022"/>
              </a:xfrm>
            </p:grpSpPr>
            <p:grpSp>
              <p:nvGrpSpPr>
                <p:cNvPr id="4402" name="Google Shape;4402;p83"/>
                <p:cNvGrpSpPr/>
                <p:nvPr/>
              </p:nvGrpSpPr>
              <p:grpSpPr>
                <a:xfrm>
                  <a:off x="2496269" y="1120652"/>
                  <a:ext cx="761953" cy="723022"/>
                  <a:chOff x="2496269" y="1120652"/>
                  <a:chExt cx="761953" cy="723022"/>
                </a:xfrm>
              </p:grpSpPr>
              <p:grpSp>
                <p:nvGrpSpPr>
                  <p:cNvPr id="4403" name="Google Shape;4403;p83"/>
                  <p:cNvGrpSpPr/>
                  <p:nvPr/>
                </p:nvGrpSpPr>
                <p:grpSpPr>
                  <a:xfrm>
                    <a:off x="2496269" y="1304589"/>
                    <a:ext cx="407089" cy="305057"/>
                    <a:chOff x="2496269" y="1304589"/>
                    <a:chExt cx="407089" cy="305057"/>
                  </a:xfrm>
                </p:grpSpPr>
                <p:sp>
                  <p:nvSpPr>
                    <p:cNvPr id="4404" name="Google Shape;4404;p8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6" name="Google Shape;4406;p83"/>
                  <p:cNvGrpSpPr/>
                  <p:nvPr/>
                </p:nvGrpSpPr>
                <p:grpSpPr>
                  <a:xfrm>
                    <a:off x="2586468" y="1493376"/>
                    <a:ext cx="358850" cy="349656"/>
                    <a:chOff x="2586468" y="1493376"/>
                    <a:chExt cx="358850" cy="349656"/>
                  </a:xfrm>
                </p:grpSpPr>
                <p:sp>
                  <p:nvSpPr>
                    <p:cNvPr id="4407" name="Google Shape;4407;p8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8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9" name="Google Shape;4409;p83"/>
                  <p:cNvGrpSpPr/>
                  <p:nvPr/>
                </p:nvGrpSpPr>
                <p:grpSpPr>
                  <a:xfrm>
                    <a:off x="2807939" y="1494024"/>
                    <a:ext cx="358857" cy="349650"/>
                    <a:chOff x="2807939" y="1494024"/>
                    <a:chExt cx="358857" cy="349650"/>
                  </a:xfrm>
                </p:grpSpPr>
                <p:sp>
                  <p:nvSpPr>
                    <p:cNvPr id="4410" name="Google Shape;4410;p8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8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83"/>
                  <p:cNvGrpSpPr/>
                  <p:nvPr/>
                </p:nvGrpSpPr>
                <p:grpSpPr>
                  <a:xfrm>
                    <a:off x="2851133" y="1305635"/>
                    <a:ext cx="407089" cy="305057"/>
                    <a:chOff x="2851133" y="1305635"/>
                    <a:chExt cx="407089" cy="305057"/>
                  </a:xfrm>
                </p:grpSpPr>
                <p:sp>
                  <p:nvSpPr>
                    <p:cNvPr id="4413" name="Google Shape;4413;p8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8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83"/>
                  <p:cNvGrpSpPr/>
                  <p:nvPr/>
                </p:nvGrpSpPr>
                <p:grpSpPr>
                  <a:xfrm>
                    <a:off x="2727495" y="1120652"/>
                    <a:ext cx="300271" cy="396358"/>
                    <a:chOff x="2727495" y="1120652"/>
                    <a:chExt cx="300271" cy="396358"/>
                  </a:xfrm>
                </p:grpSpPr>
                <p:sp>
                  <p:nvSpPr>
                    <p:cNvPr id="4416" name="Google Shape;4416;p8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8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8" name="Google Shape;4418;p83"/>
                <p:cNvGrpSpPr/>
                <p:nvPr/>
              </p:nvGrpSpPr>
              <p:grpSpPr>
                <a:xfrm>
                  <a:off x="2722305" y="1350460"/>
                  <a:ext cx="308357" cy="308344"/>
                  <a:chOff x="2722305" y="1350460"/>
                  <a:chExt cx="308357" cy="308344"/>
                </a:xfrm>
              </p:grpSpPr>
              <p:sp>
                <p:nvSpPr>
                  <p:cNvPr id="4419" name="Google Shape;4419;p8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0" name="Google Shape;4420;p83"/>
                  <p:cNvGrpSpPr/>
                  <p:nvPr/>
                </p:nvGrpSpPr>
                <p:grpSpPr>
                  <a:xfrm>
                    <a:off x="2725064" y="1364529"/>
                    <a:ext cx="297954" cy="280182"/>
                    <a:chOff x="2725064" y="1364529"/>
                    <a:chExt cx="297954" cy="280182"/>
                  </a:xfrm>
                </p:grpSpPr>
                <p:sp>
                  <p:nvSpPr>
                    <p:cNvPr id="4421" name="Google Shape;4421;p8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8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26" name="Google Shape;4426;p8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83"/>
          <p:cNvGrpSpPr/>
          <p:nvPr/>
        </p:nvGrpSpPr>
        <p:grpSpPr>
          <a:xfrm>
            <a:off x="3909129" y="2727412"/>
            <a:ext cx="1569144" cy="591015"/>
            <a:chOff x="3820100" y="3023049"/>
            <a:chExt cx="1303926" cy="491162"/>
          </a:xfrm>
        </p:grpSpPr>
        <p:grpSp>
          <p:nvGrpSpPr>
            <p:cNvPr id="4432" name="Google Shape;4432;p83"/>
            <p:cNvGrpSpPr/>
            <p:nvPr/>
          </p:nvGrpSpPr>
          <p:grpSpPr>
            <a:xfrm>
              <a:off x="3820100" y="3023072"/>
              <a:ext cx="1303926" cy="491139"/>
              <a:chOff x="3820100" y="3023072"/>
              <a:chExt cx="1303926" cy="491139"/>
            </a:xfrm>
          </p:grpSpPr>
          <p:sp>
            <p:nvSpPr>
              <p:cNvPr id="4433" name="Google Shape;4433;p8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5" name="Google Shape;4435;p83"/>
            <p:cNvGrpSpPr/>
            <p:nvPr/>
          </p:nvGrpSpPr>
          <p:grpSpPr>
            <a:xfrm>
              <a:off x="4132439" y="3023645"/>
              <a:ext cx="393633" cy="177096"/>
              <a:chOff x="4132439" y="3023645"/>
              <a:chExt cx="393633" cy="177096"/>
            </a:xfrm>
          </p:grpSpPr>
          <p:sp>
            <p:nvSpPr>
              <p:cNvPr id="4436" name="Google Shape;4436;p8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83"/>
            <p:cNvGrpSpPr/>
            <p:nvPr/>
          </p:nvGrpSpPr>
          <p:grpSpPr>
            <a:xfrm>
              <a:off x="3921811" y="3023049"/>
              <a:ext cx="1002397" cy="388943"/>
              <a:chOff x="3921811" y="3023049"/>
              <a:chExt cx="1002397" cy="388943"/>
            </a:xfrm>
          </p:grpSpPr>
          <p:sp>
            <p:nvSpPr>
              <p:cNvPr id="4439" name="Google Shape;4439;p8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83"/>
            <p:cNvGrpSpPr/>
            <p:nvPr/>
          </p:nvGrpSpPr>
          <p:grpSpPr>
            <a:xfrm>
              <a:off x="4023645" y="3023049"/>
              <a:ext cx="683032" cy="286722"/>
              <a:chOff x="4023645" y="3023049"/>
              <a:chExt cx="683032" cy="286722"/>
            </a:xfrm>
          </p:grpSpPr>
          <p:sp>
            <p:nvSpPr>
              <p:cNvPr id="4442" name="Google Shape;4442;p8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4" name="Google Shape;4444;p83"/>
          <p:cNvGrpSpPr/>
          <p:nvPr/>
        </p:nvGrpSpPr>
        <p:grpSpPr>
          <a:xfrm>
            <a:off x="1541251" y="1854258"/>
            <a:ext cx="713522" cy="688025"/>
            <a:chOff x="1706078" y="2092648"/>
            <a:chExt cx="660913" cy="637296"/>
          </a:xfrm>
        </p:grpSpPr>
        <p:sp>
          <p:nvSpPr>
            <p:cNvPr id="4445" name="Google Shape;4445;p8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6" name="Google Shape;4446;p83"/>
            <p:cNvGrpSpPr/>
            <p:nvPr/>
          </p:nvGrpSpPr>
          <p:grpSpPr>
            <a:xfrm>
              <a:off x="1706078" y="2092648"/>
              <a:ext cx="660913" cy="575241"/>
              <a:chOff x="1706078" y="2092648"/>
              <a:chExt cx="660913" cy="575241"/>
            </a:xfrm>
          </p:grpSpPr>
          <p:sp>
            <p:nvSpPr>
              <p:cNvPr id="4447" name="Google Shape;4447;p8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0" name="Google Shape;4450;p83"/>
          <p:cNvGrpSpPr/>
          <p:nvPr/>
        </p:nvGrpSpPr>
        <p:grpSpPr>
          <a:xfrm>
            <a:off x="6303109" y="971806"/>
            <a:ext cx="1317459" cy="684168"/>
            <a:chOff x="238125" y="999450"/>
            <a:chExt cx="7140700" cy="3708225"/>
          </a:xfrm>
        </p:grpSpPr>
        <p:sp>
          <p:nvSpPr>
            <p:cNvPr id="4451" name="Google Shape;4451;p8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8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8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8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8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8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3" name="Shape 4463"/>
        <p:cNvGrpSpPr/>
        <p:nvPr/>
      </p:nvGrpSpPr>
      <p:grpSpPr>
        <a:xfrm>
          <a:off x="0" y="0"/>
          <a:ext cx="0" cy="0"/>
          <a:chOff x="0" y="0"/>
          <a:chExt cx="0" cy="0"/>
        </a:xfrm>
      </p:grpSpPr>
      <p:grpSp>
        <p:nvGrpSpPr>
          <p:cNvPr id="4464" name="Google Shape;4464;p84"/>
          <p:cNvGrpSpPr/>
          <p:nvPr/>
        </p:nvGrpSpPr>
        <p:grpSpPr>
          <a:xfrm>
            <a:off x="717027" y="967622"/>
            <a:ext cx="1636117" cy="1526144"/>
            <a:chOff x="729238" y="1179665"/>
            <a:chExt cx="1636117" cy="1526144"/>
          </a:xfrm>
        </p:grpSpPr>
        <p:grpSp>
          <p:nvGrpSpPr>
            <p:cNvPr id="4465" name="Google Shape;4465;p84"/>
            <p:cNvGrpSpPr/>
            <p:nvPr/>
          </p:nvGrpSpPr>
          <p:grpSpPr>
            <a:xfrm>
              <a:off x="729238" y="1179665"/>
              <a:ext cx="80700" cy="1526144"/>
              <a:chOff x="729238" y="1179665"/>
              <a:chExt cx="80700" cy="1526144"/>
            </a:xfrm>
          </p:grpSpPr>
          <p:sp>
            <p:nvSpPr>
              <p:cNvPr id="4466" name="Google Shape;4466;p8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8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8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8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84"/>
            <p:cNvGrpSpPr/>
            <p:nvPr/>
          </p:nvGrpSpPr>
          <p:grpSpPr>
            <a:xfrm>
              <a:off x="903098" y="1179665"/>
              <a:ext cx="80700" cy="1526144"/>
              <a:chOff x="903098" y="1179665"/>
              <a:chExt cx="80700" cy="1526144"/>
            </a:xfrm>
          </p:grpSpPr>
          <p:sp>
            <p:nvSpPr>
              <p:cNvPr id="4477" name="Google Shape;4477;p8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8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8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84"/>
            <p:cNvGrpSpPr/>
            <p:nvPr/>
          </p:nvGrpSpPr>
          <p:grpSpPr>
            <a:xfrm>
              <a:off x="1076958" y="1179665"/>
              <a:ext cx="80700" cy="1526144"/>
              <a:chOff x="1076958" y="1179665"/>
              <a:chExt cx="80700" cy="1526144"/>
            </a:xfrm>
          </p:grpSpPr>
          <p:sp>
            <p:nvSpPr>
              <p:cNvPr id="4488" name="Google Shape;4488;p8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84"/>
            <p:cNvGrpSpPr/>
            <p:nvPr/>
          </p:nvGrpSpPr>
          <p:grpSpPr>
            <a:xfrm>
              <a:off x="1247707" y="1179665"/>
              <a:ext cx="80700" cy="1526144"/>
              <a:chOff x="1247707" y="1179665"/>
              <a:chExt cx="80700" cy="1526144"/>
            </a:xfrm>
          </p:grpSpPr>
          <p:sp>
            <p:nvSpPr>
              <p:cNvPr id="4499" name="Google Shape;4499;p8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8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8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8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8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8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84"/>
            <p:cNvGrpSpPr/>
            <p:nvPr/>
          </p:nvGrpSpPr>
          <p:grpSpPr>
            <a:xfrm>
              <a:off x="1421567" y="1179665"/>
              <a:ext cx="80700" cy="1526144"/>
              <a:chOff x="1421567" y="1179665"/>
              <a:chExt cx="80700" cy="1526144"/>
            </a:xfrm>
          </p:grpSpPr>
          <p:sp>
            <p:nvSpPr>
              <p:cNvPr id="4510" name="Google Shape;4510;p8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8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8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8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8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84"/>
            <p:cNvGrpSpPr/>
            <p:nvPr/>
          </p:nvGrpSpPr>
          <p:grpSpPr>
            <a:xfrm>
              <a:off x="1592327" y="1179665"/>
              <a:ext cx="80700" cy="1526144"/>
              <a:chOff x="1592327" y="1179665"/>
              <a:chExt cx="80700" cy="1526144"/>
            </a:xfrm>
          </p:grpSpPr>
          <p:sp>
            <p:nvSpPr>
              <p:cNvPr id="4521" name="Google Shape;4521;p8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1" name="Google Shape;4531;p84"/>
            <p:cNvGrpSpPr/>
            <p:nvPr/>
          </p:nvGrpSpPr>
          <p:grpSpPr>
            <a:xfrm>
              <a:off x="1766187" y="1179665"/>
              <a:ext cx="80700" cy="1526144"/>
              <a:chOff x="1766187" y="1179665"/>
              <a:chExt cx="80700" cy="1526144"/>
            </a:xfrm>
          </p:grpSpPr>
          <p:sp>
            <p:nvSpPr>
              <p:cNvPr id="4532" name="Google Shape;4532;p8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84"/>
            <p:cNvGrpSpPr/>
            <p:nvPr/>
          </p:nvGrpSpPr>
          <p:grpSpPr>
            <a:xfrm>
              <a:off x="1936935" y="1179665"/>
              <a:ext cx="80700" cy="1526144"/>
              <a:chOff x="1936935" y="1179665"/>
              <a:chExt cx="80700" cy="1526144"/>
            </a:xfrm>
          </p:grpSpPr>
          <p:sp>
            <p:nvSpPr>
              <p:cNvPr id="4543" name="Google Shape;4543;p8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8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8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84"/>
            <p:cNvGrpSpPr/>
            <p:nvPr/>
          </p:nvGrpSpPr>
          <p:grpSpPr>
            <a:xfrm>
              <a:off x="2110795" y="1179665"/>
              <a:ext cx="80700" cy="1526144"/>
              <a:chOff x="2110795" y="1179665"/>
              <a:chExt cx="80700" cy="1526144"/>
            </a:xfrm>
          </p:grpSpPr>
          <p:sp>
            <p:nvSpPr>
              <p:cNvPr id="4554" name="Google Shape;4554;p8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8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8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8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8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8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8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84"/>
            <p:cNvGrpSpPr/>
            <p:nvPr/>
          </p:nvGrpSpPr>
          <p:grpSpPr>
            <a:xfrm>
              <a:off x="2284655" y="1179665"/>
              <a:ext cx="80700" cy="1526144"/>
              <a:chOff x="2284655" y="1179665"/>
              <a:chExt cx="80700" cy="1526144"/>
            </a:xfrm>
          </p:grpSpPr>
          <p:sp>
            <p:nvSpPr>
              <p:cNvPr id="4565" name="Google Shape;4565;p8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8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8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5" name="Google Shape;4575;p84"/>
          <p:cNvGrpSpPr/>
          <p:nvPr/>
        </p:nvGrpSpPr>
        <p:grpSpPr>
          <a:xfrm>
            <a:off x="2611693" y="986760"/>
            <a:ext cx="1364248" cy="1102133"/>
            <a:chOff x="2623904" y="1198803"/>
            <a:chExt cx="1364248" cy="1102133"/>
          </a:xfrm>
        </p:grpSpPr>
        <p:grpSp>
          <p:nvGrpSpPr>
            <p:cNvPr id="4576" name="Google Shape;4576;p84"/>
            <p:cNvGrpSpPr/>
            <p:nvPr/>
          </p:nvGrpSpPr>
          <p:grpSpPr>
            <a:xfrm>
              <a:off x="2623907" y="1198803"/>
              <a:ext cx="1364245" cy="273000"/>
              <a:chOff x="2623907" y="1198803"/>
              <a:chExt cx="1364245" cy="273000"/>
            </a:xfrm>
          </p:grpSpPr>
          <p:sp>
            <p:nvSpPr>
              <p:cNvPr id="4577" name="Google Shape;4577;p8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2" name="Google Shape;4582;p84"/>
            <p:cNvGrpSpPr/>
            <p:nvPr/>
          </p:nvGrpSpPr>
          <p:grpSpPr>
            <a:xfrm>
              <a:off x="2623904" y="1476964"/>
              <a:ext cx="1364245" cy="273000"/>
              <a:chOff x="2623904" y="1476964"/>
              <a:chExt cx="1364245" cy="273000"/>
            </a:xfrm>
          </p:grpSpPr>
          <p:sp>
            <p:nvSpPr>
              <p:cNvPr id="4583" name="Google Shape;4583;p8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84"/>
            <p:cNvGrpSpPr/>
            <p:nvPr/>
          </p:nvGrpSpPr>
          <p:grpSpPr>
            <a:xfrm>
              <a:off x="2623907" y="1749775"/>
              <a:ext cx="1364245" cy="273000"/>
              <a:chOff x="2623907" y="1749775"/>
              <a:chExt cx="1364245" cy="273000"/>
            </a:xfrm>
          </p:grpSpPr>
          <p:sp>
            <p:nvSpPr>
              <p:cNvPr id="4589" name="Google Shape;4589;p8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4" name="Google Shape;4594;p84"/>
            <p:cNvGrpSpPr/>
            <p:nvPr/>
          </p:nvGrpSpPr>
          <p:grpSpPr>
            <a:xfrm>
              <a:off x="2623904" y="2027936"/>
              <a:ext cx="1364245" cy="273000"/>
              <a:chOff x="2623904" y="2027936"/>
              <a:chExt cx="1364245" cy="273000"/>
            </a:xfrm>
          </p:grpSpPr>
          <p:sp>
            <p:nvSpPr>
              <p:cNvPr id="4595" name="Google Shape;4595;p8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0" name="Google Shape;4600;p84"/>
          <p:cNvGrpSpPr/>
          <p:nvPr/>
        </p:nvGrpSpPr>
        <p:grpSpPr>
          <a:xfrm>
            <a:off x="2601154" y="2445833"/>
            <a:ext cx="1387541" cy="159124"/>
            <a:chOff x="3200660" y="2180272"/>
            <a:chExt cx="2563824" cy="378237"/>
          </a:xfrm>
        </p:grpSpPr>
        <p:sp>
          <p:nvSpPr>
            <p:cNvPr id="4601" name="Google Shape;4601;p8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8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8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8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8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8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8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8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8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8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8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8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8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84"/>
          <p:cNvGrpSpPr/>
          <p:nvPr/>
        </p:nvGrpSpPr>
        <p:grpSpPr>
          <a:xfrm>
            <a:off x="2597679" y="2723597"/>
            <a:ext cx="1390502" cy="159625"/>
            <a:chOff x="3530150" y="2790075"/>
            <a:chExt cx="1962600" cy="225300"/>
          </a:xfrm>
        </p:grpSpPr>
        <p:sp>
          <p:nvSpPr>
            <p:cNvPr id="4620" name="Google Shape;4620;p8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8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84"/>
          <p:cNvGrpSpPr/>
          <p:nvPr/>
        </p:nvGrpSpPr>
        <p:grpSpPr>
          <a:xfrm>
            <a:off x="2597736" y="3001862"/>
            <a:ext cx="1411629" cy="154175"/>
            <a:chOff x="3558802" y="4011244"/>
            <a:chExt cx="1866000" cy="111600"/>
          </a:xfrm>
        </p:grpSpPr>
        <p:sp>
          <p:nvSpPr>
            <p:cNvPr id="4623" name="Google Shape;4623;p8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8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84"/>
          <p:cNvGrpSpPr/>
          <p:nvPr/>
        </p:nvGrpSpPr>
        <p:grpSpPr>
          <a:xfrm>
            <a:off x="2598024" y="2207432"/>
            <a:ext cx="1383503" cy="119761"/>
            <a:chOff x="3465975" y="2270258"/>
            <a:chExt cx="1986364" cy="171947"/>
          </a:xfrm>
        </p:grpSpPr>
        <p:sp>
          <p:nvSpPr>
            <p:cNvPr id="4626" name="Google Shape;4626;p8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8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8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8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8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84"/>
          <p:cNvGrpSpPr/>
          <p:nvPr/>
        </p:nvGrpSpPr>
        <p:grpSpPr>
          <a:xfrm>
            <a:off x="2609031" y="3571205"/>
            <a:ext cx="1369531" cy="195460"/>
            <a:chOff x="723300" y="4253549"/>
            <a:chExt cx="2276482" cy="324900"/>
          </a:xfrm>
        </p:grpSpPr>
        <p:sp>
          <p:nvSpPr>
            <p:cNvPr id="4635" name="Google Shape;4635;p8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8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84"/>
          <p:cNvGrpSpPr/>
          <p:nvPr/>
        </p:nvGrpSpPr>
        <p:grpSpPr>
          <a:xfrm>
            <a:off x="2598592" y="3272446"/>
            <a:ext cx="1389066" cy="180119"/>
            <a:chOff x="705948" y="3788465"/>
            <a:chExt cx="2308953" cy="299400"/>
          </a:xfrm>
        </p:grpSpPr>
        <p:sp>
          <p:nvSpPr>
            <p:cNvPr id="4641" name="Google Shape;4641;p8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84"/>
          <p:cNvGrpSpPr/>
          <p:nvPr/>
        </p:nvGrpSpPr>
        <p:grpSpPr>
          <a:xfrm>
            <a:off x="4195583" y="1876400"/>
            <a:ext cx="1433821" cy="191501"/>
            <a:chOff x="4273350" y="2088443"/>
            <a:chExt cx="1433821" cy="191501"/>
          </a:xfrm>
        </p:grpSpPr>
        <p:grpSp>
          <p:nvGrpSpPr>
            <p:cNvPr id="4647" name="Google Shape;4647;p84"/>
            <p:cNvGrpSpPr/>
            <p:nvPr/>
          </p:nvGrpSpPr>
          <p:grpSpPr>
            <a:xfrm>
              <a:off x="4273350" y="2088443"/>
              <a:ext cx="1433821" cy="0"/>
              <a:chOff x="5224975" y="2962250"/>
              <a:chExt cx="1544400" cy="0"/>
            </a:xfrm>
          </p:grpSpPr>
          <p:cxnSp>
            <p:nvCxnSpPr>
              <p:cNvPr id="4648" name="Google Shape;4648;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49" name="Google Shape;4649;p8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650" name="Google Shape;4650;p84"/>
            <p:cNvGrpSpPr/>
            <p:nvPr/>
          </p:nvGrpSpPr>
          <p:grpSpPr>
            <a:xfrm>
              <a:off x="4273350" y="2279944"/>
              <a:ext cx="1433821" cy="0"/>
              <a:chOff x="5224975" y="2962250"/>
              <a:chExt cx="1544400" cy="0"/>
            </a:xfrm>
          </p:grpSpPr>
          <p:cxnSp>
            <p:nvCxnSpPr>
              <p:cNvPr id="4651" name="Google Shape;4651;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52" name="Google Shape;4652;p8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653" name="Google Shape;4653;p84"/>
          <p:cNvGrpSpPr/>
          <p:nvPr/>
        </p:nvGrpSpPr>
        <p:grpSpPr>
          <a:xfrm>
            <a:off x="2646529" y="3885304"/>
            <a:ext cx="1304609" cy="294074"/>
            <a:chOff x="2658741" y="4097347"/>
            <a:chExt cx="1304609" cy="294074"/>
          </a:xfrm>
        </p:grpSpPr>
        <p:grpSp>
          <p:nvGrpSpPr>
            <p:cNvPr id="4654" name="Google Shape;4654;p84"/>
            <p:cNvGrpSpPr/>
            <p:nvPr/>
          </p:nvGrpSpPr>
          <p:grpSpPr>
            <a:xfrm>
              <a:off x="2658741" y="4097347"/>
              <a:ext cx="118572" cy="294074"/>
              <a:chOff x="3343310" y="4475555"/>
              <a:chExt cx="127717" cy="316753"/>
            </a:xfrm>
          </p:grpSpPr>
          <p:sp>
            <p:nvSpPr>
              <p:cNvPr id="4655" name="Google Shape;4655;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7" name="Google Shape;4657;p84"/>
            <p:cNvGrpSpPr/>
            <p:nvPr/>
          </p:nvGrpSpPr>
          <p:grpSpPr>
            <a:xfrm>
              <a:off x="3815519" y="4098388"/>
              <a:ext cx="147831" cy="291991"/>
              <a:chOff x="3527539" y="4476677"/>
              <a:chExt cx="159232" cy="314510"/>
            </a:xfrm>
          </p:grpSpPr>
          <p:sp>
            <p:nvSpPr>
              <p:cNvPr id="4658" name="Google Shape;4658;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84"/>
            <p:cNvGrpSpPr/>
            <p:nvPr/>
          </p:nvGrpSpPr>
          <p:grpSpPr>
            <a:xfrm>
              <a:off x="3511696" y="4098388"/>
              <a:ext cx="147831" cy="291991"/>
              <a:chOff x="3527539" y="4476677"/>
              <a:chExt cx="159232" cy="314510"/>
            </a:xfrm>
          </p:grpSpPr>
          <p:sp>
            <p:nvSpPr>
              <p:cNvPr id="4661" name="Google Shape;4661;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3" name="Google Shape;4663;p84"/>
            <p:cNvGrpSpPr/>
            <p:nvPr/>
          </p:nvGrpSpPr>
          <p:grpSpPr>
            <a:xfrm>
              <a:off x="3207874" y="4098388"/>
              <a:ext cx="147831" cy="291991"/>
              <a:chOff x="3527539" y="4476677"/>
              <a:chExt cx="159232" cy="314510"/>
            </a:xfrm>
          </p:grpSpPr>
          <p:sp>
            <p:nvSpPr>
              <p:cNvPr id="4664" name="Google Shape;4664;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84"/>
            <p:cNvGrpSpPr/>
            <p:nvPr/>
          </p:nvGrpSpPr>
          <p:grpSpPr>
            <a:xfrm>
              <a:off x="2933305" y="4097347"/>
              <a:ext cx="118572" cy="294074"/>
              <a:chOff x="3343310" y="4475555"/>
              <a:chExt cx="127717" cy="316753"/>
            </a:xfrm>
          </p:grpSpPr>
          <p:sp>
            <p:nvSpPr>
              <p:cNvPr id="4667" name="Google Shape;4667;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9" name="Google Shape;4669;p84"/>
          <p:cNvGrpSpPr/>
          <p:nvPr/>
        </p:nvGrpSpPr>
        <p:grpSpPr>
          <a:xfrm>
            <a:off x="4197138" y="963998"/>
            <a:ext cx="1430711" cy="751237"/>
            <a:chOff x="5159450" y="1919950"/>
            <a:chExt cx="1541050" cy="862500"/>
          </a:xfrm>
        </p:grpSpPr>
        <p:sp>
          <p:nvSpPr>
            <p:cNvPr id="4670" name="Google Shape;4670;p8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671" name="Google Shape;4671;p84"/>
            <p:cNvGrpSpPr/>
            <p:nvPr/>
          </p:nvGrpSpPr>
          <p:grpSpPr>
            <a:xfrm>
              <a:off x="5159450" y="1919950"/>
              <a:ext cx="1541050" cy="862500"/>
              <a:chOff x="5159450" y="1919950"/>
              <a:chExt cx="1541050" cy="862500"/>
            </a:xfrm>
          </p:grpSpPr>
          <p:cxnSp>
            <p:nvCxnSpPr>
              <p:cNvPr id="4672" name="Google Shape;4672;p8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673" name="Google Shape;4673;p8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674" name="Google Shape;4674;p84"/>
          <p:cNvGrpSpPr/>
          <p:nvPr/>
        </p:nvGrpSpPr>
        <p:grpSpPr>
          <a:xfrm>
            <a:off x="4245275" y="2227768"/>
            <a:ext cx="1334436" cy="967914"/>
            <a:chOff x="4294923" y="2439811"/>
            <a:chExt cx="1334436" cy="967914"/>
          </a:xfrm>
        </p:grpSpPr>
        <p:grpSp>
          <p:nvGrpSpPr>
            <p:cNvPr id="4675" name="Google Shape;4675;p84"/>
            <p:cNvGrpSpPr/>
            <p:nvPr/>
          </p:nvGrpSpPr>
          <p:grpSpPr>
            <a:xfrm>
              <a:off x="4960455" y="2469658"/>
              <a:ext cx="668904" cy="885524"/>
              <a:chOff x="4960455" y="2469658"/>
              <a:chExt cx="668904" cy="885524"/>
            </a:xfrm>
          </p:grpSpPr>
          <p:sp>
            <p:nvSpPr>
              <p:cNvPr id="4676" name="Google Shape;4676;p8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84"/>
            <p:cNvGrpSpPr/>
            <p:nvPr/>
          </p:nvGrpSpPr>
          <p:grpSpPr>
            <a:xfrm>
              <a:off x="4294923" y="2469658"/>
              <a:ext cx="668951" cy="885524"/>
              <a:chOff x="4294923" y="2469658"/>
              <a:chExt cx="668951" cy="885524"/>
            </a:xfrm>
          </p:grpSpPr>
          <p:sp>
            <p:nvSpPr>
              <p:cNvPr id="4683" name="Google Shape;4683;p8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8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8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8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9" name="Google Shape;4689;p8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84"/>
          <p:cNvGrpSpPr/>
          <p:nvPr/>
        </p:nvGrpSpPr>
        <p:grpSpPr>
          <a:xfrm>
            <a:off x="4231478" y="3282213"/>
            <a:ext cx="1430949" cy="897289"/>
            <a:chOff x="4351371" y="3547942"/>
            <a:chExt cx="1345130" cy="843475"/>
          </a:xfrm>
        </p:grpSpPr>
        <p:grpSp>
          <p:nvGrpSpPr>
            <p:cNvPr id="4691" name="Google Shape;4691;p84"/>
            <p:cNvGrpSpPr/>
            <p:nvPr/>
          </p:nvGrpSpPr>
          <p:grpSpPr>
            <a:xfrm>
              <a:off x="4351371" y="4209917"/>
              <a:ext cx="1345130" cy="181500"/>
              <a:chOff x="4351371" y="4209917"/>
              <a:chExt cx="1345130" cy="181500"/>
            </a:xfrm>
          </p:grpSpPr>
          <p:sp>
            <p:nvSpPr>
              <p:cNvPr id="4692" name="Google Shape;4692;p8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3" name="Google Shape;4693;p8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694" name="Google Shape;4694;p84"/>
            <p:cNvGrpSpPr/>
            <p:nvPr/>
          </p:nvGrpSpPr>
          <p:grpSpPr>
            <a:xfrm>
              <a:off x="4403010" y="3985221"/>
              <a:ext cx="1109518" cy="181500"/>
              <a:chOff x="4403010" y="3985221"/>
              <a:chExt cx="1109518" cy="181500"/>
            </a:xfrm>
          </p:grpSpPr>
          <p:sp>
            <p:nvSpPr>
              <p:cNvPr id="4695" name="Google Shape;4695;p8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6" name="Google Shape;4696;p8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697" name="Google Shape;4697;p84"/>
            <p:cNvGrpSpPr/>
            <p:nvPr/>
          </p:nvGrpSpPr>
          <p:grpSpPr>
            <a:xfrm>
              <a:off x="4618704" y="3766582"/>
              <a:ext cx="807858" cy="181500"/>
              <a:chOff x="4618704" y="3766582"/>
              <a:chExt cx="807858" cy="181500"/>
            </a:xfrm>
          </p:grpSpPr>
          <p:sp>
            <p:nvSpPr>
              <p:cNvPr id="4698" name="Google Shape;4698;p8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9" name="Google Shape;4699;p8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700" name="Google Shape;4700;p84"/>
            <p:cNvGrpSpPr/>
            <p:nvPr/>
          </p:nvGrpSpPr>
          <p:grpSpPr>
            <a:xfrm>
              <a:off x="4735238" y="3547942"/>
              <a:ext cx="462839" cy="181500"/>
              <a:chOff x="4735238" y="3547942"/>
              <a:chExt cx="462839" cy="181500"/>
            </a:xfrm>
          </p:grpSpPr>
          <p:sp>
            <p:nvSpPr>
              <p:cNvPr id="4701" name="Google Shape;4701;p8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2" name="Google Shape;4702;p8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03" name="Google Shape;4703;p84"/>
          <p:cNvGrpSpPr/>
          <p:nvPr/>
        </p:nvGrpSpPr>
        <p:grpSpPr>
          <a:xfrm>
            <a:off x="7407836" y="2217537"/>
            <a:ext cx="1020955" cy="928853"/>
            <a:chOff x="926675" y="238125"/>
            <a:chExt cx="5755100" cy="5232975"/>
          </a:xfrm>
        </p:grpSpPr>
        <p:sp>
          <p:nvSpPr>
            <p:cNvPr id="4704" name="Google Shape;4704;p8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84"/>
          <p:cNvGrpSpPr/>
          <p:nvPr/>
        </p:nvGrpSpPr>
        <p:grpSpPr>
          <a:xfrm>
            <a:off x="715210" y="2616272"/>
            <a:ext cx="1695374" cy="1560837"/>
            <a:chOff x="727421" y="2828315"/>
            <a:chExt cx="1695374" cy="1560837"/>
          </a:xfrm>
        </p:grpSpPr>
        <p:grpSp>
          <p:nvGrpSpPr>
            <p:cNvPr id="4709" name="Google Shape;4709;p84"/>
            <p:cNvGrpSpPr/>
            <p:nvPr/>
          </p:nvGrpSpPr>
          <p:grpSpPr>
            <a:xfrm>
              <a:off x="727421" y="2828315"/>
              <a:ext cx="1695374" cy="1560837"/>
              <a:chOff x="734799" y="2782450"/>
              <a:chExt cx="1571100" cy="1577400"/>
            </a:xfrm>
          </p:grpSpPr>
          <p:cxnSp>
            <p:nvCxnSpPr>
              <p:cNvPr id="4710" name="Google Shape;4710;p8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711" name="Google Shape;4711;p8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712" name="Google Shape;4712;p84"/>
            <p:cNvGrpSpPr/>
            <p:nvPr/>
          </p:nvGrpSpPr>
          <p:grpSpPr>
            <a:xfrm>
              <a:off x="819108" y="2882501"/>
              <a:ext cx="1556791" cy="1426186"/>
              <a:chOff x="819108" y="2882501"/>
              <a:chExt cx="1556791" cy="1426186"/>
            </a:xfrm>
          </p:grpSpPr>
          <p:grpSp>
            <p:nvGrpSpPr>
              <p:cNvPr id="4713" name="Google Shape;4713;p84"/>
              <p:cNvGrpSpPr/>
              <p:nvPr/>
            </p:nvGrpSpPr>
            <p:grpSpPr>
              <a:xfrm>
                <a:off x="819108" y="2882501"/>
                <a:ext cx="103104" cy="1426186"/>
                <a:chOff x="4674013" y="3100904"/>
                <a:chExt cx="122758" cy="1698043"/>
              </a:xfrm>
            </p:grpSpPr>
            <p:sp>
              <p:nvSpPr>
                <p:cNvPr id="4714" name="Google Shape;4714;p8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8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84"/>
              <p:cNvGrpSpPr/>
              <p:nvPr/>
            </p:nvGrpSpPr>
            <p:grpSpPr>
              <a:xfrm>
                <a:off x="1062475" y="2882501"/>
                <a:ext cx="103104" cy="1426186"/>
                <a:chOff x="4940438" y="3100904"/>
                <a:chExt cx="122758" cy="1698043"/>
              </a:xfrm>
            </p:grpSpPr>
            <p:sp>
              <p:nvSpPr>
                <p:cNvPr id="4722" name="Google Shape;4722;p8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8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9" name="Google Shape;4729;p84"/>
              <p:cNvGrpSpPr/>
              <p:nvPr/>
            </p:nvGrpSpPr>
            <p:grpSpPr>
              <a:xfrm>
                <a:off x="1299324" y="2882501"/>
                <a:ext cx="103104" cy="1426186"/>
                <a:chOff x="5206863" y="3100904"/>
                <a:chExt cx="122758" cy="1698043"/>
              </a:xfrm>
            </p:grpSpPr>
            <p:sp>
              <p:nvSpPr>
                <p:cNvPr id="4730" name="Google Shape;4730;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7" name="Google Shape;4737;p84"/>
              <p:cNvGrpSpPr/>
              <p:nvPr/>
            </p:nvGrpSpPr>
            <p:grpSpPr>
              <a:xfrm>
                <a:off x="1786057" y="2882501"/>
                <a:ext cx="103104" cy="1426186"/>
                <a:chOff x="6006138" y="3143629"/>
                <a:chExt cx="122758" cy="1698043"/>
              </a:xfrm>
            </p:grpSpPr>
            <p:sp>
              <p:nvSpPr>
                <p:cNvPr id="4738" name="Google Shape;4738;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84"/>
              <p:cNvGrpSpPr/>
              <p:nvPr/>
            </p:nvGrpSpPr>
            <p:grpSpPr>
              <a:xfrm>
                <a:off x="2029422" y="2882501"/>
                <a:ext cx="103104" cy="1426186"/>
                <a:chOff x="6805413" y="3100904"/>
                <a:chExt cx="122758" cy="1698043"/>
              </a:xfrm>
            </p:grpSpPr>
            <p:sp>
              <p:nvSpPr>
                <p:cNvPr id="4746" name="Google Shape;4746;p8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8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8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8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8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84"/>
              <p:cNvGrpSpPr/>
              <p:nvPr/>
            </p:nvGrpSpPr>
            <p:grpSpPr>
              <a:xfrm>
                <a:off x="2272795" y="2882501"/>
                <a:ext cx="103104" cy="1426186"/>
                <a:chOff x="5206863" y="3100904"/>
                <a:chExt cx="122758" cy="1698043"/>
              </a:xfrm>
            </p:grpSpPr>
            <p:sp>
              <p:nvSpPr>
                <p:cNvPr id="4754" name="Google Shape;4754;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1" name="Google Shape;4761;p84"/>
              <p:cNvGrpSpPr/>
              <p:nvPr/>
            </p:nvGrpSpPr>
            <p:grpSpPr>
              <a:xfrm>
                <a:off x="1542694" y="2882501"/>
                <a:ext cx="103104" cy="1426186"/>
                <a:chOff x="6006138" y="3143629"/>
                <a:chExt cx="122758" cy="1698043"/>
              </a:xfrm>
            </p:grpSpPr>
            <p:sp>
              <p:nvSpPr>
                <p:cNvPr id="4762" name="Google Shape;4762;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69" name="Google Shape;4769;p84"/>
          <p:cNvGrpSpPr/>
          <p:nvPr/>
        </p:nvGrpSpPr>
        <p:grpSpPr>
          <a:xfrm>
            <a:off x="5671260" y="3305994"/>
            <a:ext cx="2749952" cy="870677"/>
            <a:chOff x="238125" y="1725700"/>
            <a:chExt cx="7139025" cy="2260325"/>
          </a:xfrm>
        </p:grpSpPr>
        <p:sp>
          <p:nvSpPr>
            <p:cNvPr id="4770" name="Google Shape;4770;p8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8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8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8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8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8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84"/>
          <p:cNvGrpSpPr/>
          <p:nvPr/>
        </p:nvGrpSpPr>
        <p:grpSpPr>
          <a:xfrm>
            <a:off x="5941424" y="2247740"/>
            <a:ext cx="1105452" cy="916747"/>
            <a:chOff x="5249100" y="1210600"/>
            <a:chExt cx="3502700" cy="2904775"/>
          </a:xfrm>
        </p:grpSpPr>
        <p:sp>
          <p:nvSpPr>
            <p:cNvPr id="4781" name="Google Shape;4781;p8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8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5" name="Google Shape;4785;p8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786" name="Google Shape;4786;p8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787" name="Google Shape;4787;p8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788" name="Google Shape;4788;p8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789" name="Google Shape;4789;p8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4"/>
          <p:cNvGrpSpPr/>
          <p:nvPr/>
        </p:nvGrpSpPr>
        <p:grpSpPr>
          <a:xfrm>
            <a:off x="7123972" y="967158"/>
            <a:ext cx="1304650" cy="1124856"/>
            <a:chOff x="7287122" y="1165658"/>
            <a:chExt cx="1219413" cy="1051365"/>
          </a:xfrm>
        </p:grpSpPr>
        <p:grpSp>
          <p:nvGrpSpPr>
            <p:cNvPr id="4791" name="Google Shape;4791;p84"/>
            <p:cNvGrpSpPr/>
            <p:nvPr/>
          </p:nvGrpSpPr>
          <p:grpSpPr>
            <a:xfrm>
              <a:off x="7287122" y="1969723"/>
              <a:ext cx="1219413" cy="247300"/>
              <a:chOff x="7287122" y="1969723"/>
              <a:chExt cx="1219413" cy="247300"/>
            </a:xfrm>
          </p:grpSpPr>
          <p:sp>
            <p:nvSpPr>
              <p:cNvPr id="4792" name="Google Shape;4792;p8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3" name="Google Shape;4793;p84"/>
              <p:cNvGrpSpPr/>
              <p:nvPr/>
            </p:nvGrpSpPr>
            <p:grpSpPr>
              <a:xfrm>
                <a:off x="7287122" y="2063892"/>
                <a:ext cx="1151753" cy="73428"/>
                <a:chOff x="7287122" y="2063892"/>
                <a:chExt cx="1151753" cy="73428"/>
              </a:xfrm>
            </p:grpSpPr>
            <p:sp>
              <p:nvSpPr>
                <p:cNvPr id="4794" name="Google Shape;4794;p8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5" name="Google Shape;4795;p8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796" name="Google Shape;4796;p84"/>
            <p:cNvGrpSpPr/>
            <p:nvPr/>
          </p:nvGrpSpPr>
          <p:grpSpPr>
            <a:xfrm>
              <a:off x="7287122" y="1712201"/>
              <a:ext cx="1219403" cy="246767"/>
              <a:chOff x="7287122" y="1712201"/>
              <a:chExt cx="1219403" cy="246767"/>
            </a:xfrm>
          </p:grpSpPr>
          <p:sp>
            <p:nvSpPr>
              <p:cNvPr id="4797" name="Google Shape;4797;p8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8" name="Google Shape;4798;p84"/>
              <p:cNvGrpSpPr/>
              <p:nvPr/>
            </p:nvGrpSpPr>
            <p:grpSpPr>
              <a:xfrm>
                <a:off x="7287122" y="1842861"/>
                <a:ext cx="1005303" cy="73419"/>
                <a:chOff x="7287122" y="1842861"/>
                <a:chExt cx="1005303" cy="73419"/>
              </a:xfrm>
            </p:grpSpPr>
            <p:sp>
              <p:nvSpPr>
                <p:cNvPr id="4799" name="Google Shape;4799;p8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0" name="Google Shape;4800;p8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801" name="Google Shape;4801;p84"/>
            <p:cNvGrpSpPr/>
            <p:nvPr/>
          </p:nvGrpSpPr>
          <p:grpSpPr>
            <a:xfrm>
              <a:off x="7287122" y="1447520"/>
              <a:ext cx="1219403" cy="286667"/>
              <a:chOff x="7287122" y="1447520"/>
              <a:chExt cx="1219403" cy="286667"/>
            </a:xfrm>
          </p:grpSpPr>
          <p:sp>
            <p:nvSpPr>
              <p:cNvPr id="4802" name="Google Shape;4802;p8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3" name="Google Shape;4803;p84"/>
              <p:cNvGrpSpPr/>
              <p:nvPr/>
            </p:nvGrpSpPr>
            <p:grpSpPr>
              <a:xfrm>
                <a:off x="7287122" y="1581977"/>
                <a:ext cx="852803" cy="73428"/>
                <a:chOff x="7287122" y="1581977"/>
                <a:chExt cx="852803" cy="73428"/>
              </a:xfrm>
            </p:grpSpPr>
            <p:sp>
              <p:nvSpPr>
                <p:cNvPr id="4804" name="Google Shape;4804;p8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5" name="Google Shape;4805;p8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806" name="Google Shape;4806;p84"/>
            <p:cNvGrpSpPr/>
            <p:nvPr/>
          </p:nvGrpSpPr>
          <p:grpSpPr>
            <a:xfrm>
              <a:off x="7287122" y="1165658"/>
              <a:ext cx="1219403" cy="344253"/>
              <a:chOff x="7287122" y="1165658"/>
              <a:chExt cx="1219403" cy="344253"/>
            </a:xfrm>
          </p:grpSpPr>
          <p:sp>
            <p:nvSpPr>
              <p:cNvPr id="4807" name="Google Shape;4807;p8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84"/>
              <p:cNvGrpSpPr/>
              <p:nvPr/>
            </p:nvGrpSpPr>
            <p:grpSpPr>
              <a:xfrm>
                <a:off x="7287122" y="1341025"/>
                <a:ext cx="695703" cy="73419"/>
                <a:chOff x="7287122" y="1341025"/>
                <a:chExt cx="695703" cy="73419"/>
              </a:xfrm>
            </p:grpSpPr>
            <p:sp>
              <p:nvSpPr>
                <p:cNvPr id="4809" name="Google Shape;4809;p8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0" name="Google Shape;4810;p8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811" name="Google Shape;4811;p84"/>
          <p:cNvGrpSpPr/>
          <p:nvPr/>
        </p:nvGrpSpPr>
        <p:grpSpPr>
          <a:xfrm>
            <a:off x="5790464" y="973181"/>
            <a:ext cx="1397729" cy="1098540"/>
            <a:chOff x="5900602" y="1193063"/>
            <a:chExt cx="1299851" cy="1021707"/>
          </a:xfrm>
        </p:grpSpPr>
        <p:grpSp>
          <p:nvGrpSpPr>
            <p:cNvPr id="4812" name="Google Shape;4812;p84"/>
            <p:cNvGrpSpPr/>
            <p:nvPr/>
          </p:nvGrpSpPr>
          <p:grpSpPr>
            <a:xfrm>
              <a:off x="6520337" y="1193063"/>
              <a:ext cx="341815" cy="799959"/>
              <a:chOff x="6520337" y="1193063"/>
              <a:chExt cx="341815" cy="799959"/>
            </a:xfrm>
          </p:grpSpPr>
          <p:grpSp>
            <p:nvGrpSpPr>
              <p:cNvPr id="4813" name="Google Shape;4813;p84"/>
              <p:cNvGrpSpPr/>
              <p:nvPr/>
            </p:nvGrpSpPr>
            <p:grpSpPr>
              <a:xfrm>
                <a:off x="6520337" y="1589527"/>
                <a:ext cx="213950" cy="403494"/>
                <a:chOff x="6520337" y="1589527"/>
                <a:chExt cx="213950" cy="403494"/>
              </a:xfrm>
            </p:grpSpPr>
            <p:sp>
              <p:nvSpPr>
                <p:cNvPr id="4814" name="Google Shape;4814;p8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6" name="Google Shape;4816;p84"/>
              <p:cNvGrpSpPr/>
              <p:nvPr/>
            </p:nvGrpSpPr>
            <p:grpSpPr>
              <a:xfrm>
                <a:off x="6577204" y="1193063"/>
                <a:ext cx="284947" cy="464512"/>
                <a:chOff x="6577204" y="1193063"/>
                <a:chExt cx="284947" cy="464512"/>
              </a:xfrm>
            </p:grpSpPr>
            <p:sp>
              <p:nvSpPr>
                <p:cNvPr id="4817" name="Google Shape;4817;p8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8" name="Google Shape;4818;p8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819" name="Google Shape;4819;p84"/>
            <p:cNvGrpSpPr/>
            <p:nvPr/>
          </p:nvGrpSpPr>
          <p:grpSpPr>
            <a:xfrm>
              <a:off x="6238903" y="1193063"/>
              <a:ext cx="300475" cy="900152"/>
              <a:chOff x="6238903" y="1193063"/>
              <a:chExt cx="300475" cy="900152"/>
            </a:xfrm>
          </p:grpSpPr>
          <p:grpSp>
            <p:nvGrpSpPr>
              <p:cNvPr id="4820" name="Google Shape;4820;p84"/>
              <p:cNvGrpSpPr/>
              <p:nvPr/>
            </p:nvGrpSpPr>
            <p:grpSpPr>
              <a:xfrm>
                <a:off x="6290865" y="1489315"/>
                <a:ext cx="248514" cy="603900"/>
                <a:chOff x="6290865" y="1489315"/>
                <a:chExt cx="248514" cy="603900"/>
              </a:xfrm>
            </p:grpSpPr>
            <p:sp>
              <p:nvSpPr>
                <p:cNvPr id="4821" name="Google Shape;4821;p8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84"/>
              <p:cNvGrpSpPr/>
              <p:nvPr/>
            </p:nvGrpSpPr>
            <p:grpSpPr>
              <a:xfrm>
                <a:off x="6238903" y="1193063"/>
                <a:ext cx="284947" cy="333087"/>
                <a:chOff x="6238903" y="1193063"/>
                <a:chExt cx="284947" cy="333087"/>
              </a:xfrm>
            </p:grpSpPr>
            <p:sp>
              <p:nvSpPr>
                <p:cNvPr id="4824" name="Google Shape;4824;p8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5" name="Google Shape;4825;p8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826" name="Google Shape;4826;p84"/>
            <p:cNvGrpSpPr/>
            <p:nvPr/>
          </p:nvGrpSpPr>
          <p:grpSpPr>
            <a:xfrm>
              <a:off x="5900602" y="1193063"/>
              <a:ext cx="444345" cy="1021707"/>
              <a:chOff x="5900602" y="1193063"/>
              <a:chExt cx="444345" cy="1021707"/>
            </a:xfrm>
          </p:grpSpPr>
          <p:grpSp>
            <p:nvGrpSpPr>
              <p:cNvPr id="4827" name="Google Shape;4827;p84"/>
              <p:cNvGrpSpPr/>
              <p:nvPr/>
            </p:nvGrpSpPr>
            <p:grpSpPr>
              <a:xfrm>
                <a:off x="6046501" y="1367785"/>
                <a:ext cx="298446" cy="846986"/>
                <a:chOff x="6046501" y="1367785"/>
                <a:chExt cx="298446" cy="846986"/>
              </a:xfrm>
            </p:grpSpPr>
            <p:sp>
              <p:nvSpPr>
                <p:cNvPr id="4828" name="Google Shape;4828;p8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0" name="Google Shape;4830;p84"/>
              <p:cNvGrpSpPr/>
              <p:nvPr/>
            </p:nvGrpSpPr>
            <p:grpSpPr>
              <a:xfrm>
                <a:off x="5900602" y="1193063"/>
                <a:ext cx="284947" cy="182312"/>
                <a:chOff x="5900602" y="1193063"/>
                <a:chExt cx="284947" cy="182312"/>
              </a:xfrm>
            </p:grpSpPr>
            <p:sp>
              <p:nvSpPr>
                <p:cNvPr id="4831" name="Google Shape;4831;p8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2" name="Google Shape;4832;p8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833" name="Google Shape;4833;p84"/>
            <p:cNvGrpSpPr/>
            <p:nvPr/>
          </p:nvGrpSpPr>
          <p:grpSpPr>
            <a:xfrm>
              <a:off x="6738300" y="1193063"/>
              <a:ext cx="462153" cy="707634"/>
              <a:chOff x="6738300" y="1193063"/>
              <a:chExt cx="462153" cy="707634"/>
            </a:xfrm>
          </p:grpSpPr>
          <p:grpSp>
            <p:nvGrpSpPr>
              <p:cNvPr id="4834" name="Google Shape;4834;p84"/>
              <p:cNvGrpSpPr/>
              <p:nvPr/>
            </p:nvGrpSpPr>
            <p:grpSpPr>
              <a:xfrm>
                <a:off x="6915505" y="1193063"/>
                <a:ext cx="284947" cy="597387"/>
                <a:chOff x="6915505" y="1193063"/>
                <a:chExt cx="284947" cy="597387"/>
              </a:xfrm>
            </p:grpSpPr>
            <p:sp>
              <p:nvSpPr>
                <p:cNvPr id="4835" name="Google Shape;4835;p8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6" name="Google Shape;4836;p8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837" name="Google Shape;4837;p84"/>
              <p:cNvGrpSpPr/>
              <p:nvPr/>
            </p:nvGrpSpPr>
            <p:grpSpPr>
              <a:xfrm>
                <a:off x="6738300" y="1684725"/>
                <a:ext cx="230066" cy="215971"/>
                <a:chOff x="6738300" y="1684725"/>
                <a:chExt cx="230066" cy="215971"/>
              </a:xfrm>
            </p:grpSpPr>
            <p:sp>
              <p:nvSpPr>
                <p:cNvPr id="4838" name="Google Shape;4838;p8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43" name="Shape 4843"/>
        <p:cNvGrpSpPr/>
        <p:nvPr/>
      </p:nvGrpSpPr>
      <p:grpSpPr>
        <a:xfrm>
          <a:off x="0" y="0"/>
          <a:ext cx="0" cy="0"/>
          <a:chOff x="0" y="0"/>
          <a:chExt cx="0" cy="0"/>
        </a:xfrm>
      </p:grpSpPr>
      <p:grpSp>
        <p:nvGrpSpPr>
          <p:cNvPr id="4844" name="Google Shape;4844;p85"/>
          <p:cNvGrpSpPr/>
          <p:nvPr/>
        </p:nvGrpSpPr>
        <p:grpSpPr>
          <a:xfrm>
            <a:off x="821785" y="2307635"/>
            <a:ext cx="339235" cy="298186"/>
            <a:chOff x="898875" y="244725"/>
            <a:chExt cx="481800" cy="423500"/>
          </a:xfrm>
        </p:grpSpPr>
        <p:sp>
          <p:nvSpPr>
            <p:cNvPr id="4845" name="Google Shape;4845;p8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8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7" name="Google Shape;4847;p8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8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8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8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1" name="Google Shape;4851;p85"/>
          <p:cNvGrpSpPr/>
          <p:nvPr/>
        </p:nvGrpSpPr>
        <p:grpSpPr>
          <a:xfrm>
            <a:off x="1260167" y="2287103"/>
            <a:ext cx="298169" cy="339253"/>
            <a:chOff x="1529350" y="258825"/>
            <a:chExt cx="423475" cy="481825"/>
          </a:xfrm>
        </p:grpSpPr>
        <p:sp>
          <p:nvSpPr>
            <p:cNvPr id="4852" name="Google Shape;4852;p8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8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4" name="Google Shape;4854;p85"/>
          <p:cNvGrpSpPr/>
          <p:nvPr/>
        </p:nvGrpSpPr>
        <p:grpSpPr>
          <a:xfrm>
            <a:off x="2102437" y="2287102"/>
            <a:ext cx="298169" cy="339253"/>
            <a:chOff x="2707500" y="249400"/>
            <a:chExt cx="423475" cy="481825"/>
          </a:xfrm>
        </p:grpSpPr>
        <p:sp>
          <p:nvSpPr>
            <p:cNvPr id="4855" name="Google Shape;4855;p8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8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7" name="Google Shape;4857;p85"/>
          <p:cNvGrpSpPr/>
          <p:nvPr/>
        </p:nvGrpSpPr>
        <p:grpSpPr>
          <a:xfrm>
            <a:off x="2516052" y="2287428"/>
            <a:ext cx="305386" cy="338602"/>
            <a:chOff x="3300325" y="249875"/>
            <a:chExt cx="433725" cy="480900"/>
          </a:xfrm>
        </p:grpSpPr>
        <p:sp>
          <p:nvSpPr>
            <p:cNvPr id="4858" name="Google Shape;4858;p8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8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8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8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8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8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4" name="Google Shape;4864;p85"/>
          <p:cNvGrpSpPr/>
          <p:nvPr/>
        </p:nvGrpSpPr>
        <p:grpSpPr>
          <a:xfrm>
            <a:off x="1653142" y="2367273"/>
            <a:ext cx="340890" cy="178912"/>
            <a:chOff x="2084325" y="363300"/>
            <a:chExt cx="484150" cy="254100"/>
          </a:xfrm>
        </p:grpSpPr>
        <p:sp>
          <p:nvSpPr>
            <p:cNvPr id="4865" name="Google Shape;4865;p8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8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7" name="Google Shape;4867;p85"/>
          <p:cNvGrpSpPr/>
          <p:nvPr/>
        </p:nvGrpSpPr>
        <p:grpSpPr>
          <a:xfrm>
            <a:off x="2905137" y="2287349"/>
            <a:ext cx="352349" cy="338760"/>
            <a:chOff x="3854700" y="249750"/>
            <a:chExt cx="500425" cy="481125"/>
          </a:xfrm>
        </p:grpSpPr>
        <p:sp>
          <p:nvSpPr>
            <p:cNvPr id="4868" name="Google Shape;4868;p8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8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8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8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8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8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8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5" name="Google Shape;4875;p8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6" name="Google Shape;4876;p85"/>
          <p:cNvGrpSpPr/>
          <p:nvPr/>
        </p:nvGrpSpPr>
        <p:grpSpPr>
          <a:xfrm>
            <a:off x="3323126" y="2287349"/>
            <a:ext cx="352349" cy="338760"/>
            <a:chOff x="4447550" y="249750"/>
            <a:chExt cx="500425" cy="481125"/>
          </a:xfrm>
        </p:grpSpPr>
        <p:sp>
          <p:nvSpPr>
            <p:cNvPr id="4877" name="Google Shape;4877;p8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8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9" name="Google Shape;4879;p85"/>
          <p:cNvGrpSpPr/>
          <p:nvPr/>
        </p:nvGrpSpPr>
        <p:grpSpPr>
          <a:xfrm>
            <a:off x="3752328" y="2287102"/>
            <a:ext cx="339253" cy="339253"/>
            <a:chOff x="5049725" y="249400"/>
            <a:chExt cx="481825" cy="481825"/>
          </a:xfrm>
        </p:grpSpPr>
        <p:sp>
          <p:nvSpPr>
            <p:cNvPr id="4880" name="Google Shape;4880;p8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8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2" name="Google Shape;4882;p85"/>
          <p:cNvGrpSpPr/>
          <p:nvPr/>
        </p:nvGrpSpPr>
        <p:grpSpPr>
          <a:xfrm>
            <a:off x="4166269" y="2287102"/>
            <a:ext cx="339253" cy="339253"/>
            <a:chOff x="5660400" y="238125"/>
            <a:chExt cx="481825" cy="481825"/>
          </a:xfrm>
        </p:grpSpPr>
        <p:sp>
          <p:nvSpPr>
            <p:cNvPr id="4883" name="Google Shape;4883;p8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8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5" name="Google Shape;4885;p85"/>
          <p:cNvGrpSpPr/>
          <p:nvPr/>
        </p:nvGrpSpPr>
        <p:grpSpPr>
          <a:xfrm>
            <a:off x="4582955" y="2287102"/>
            <a:ext cx="339253" cy="339253"/>
            <a:chOff x="6235400" y="249400"/>
            <a:chExt cx="481825" cy="481825"/>
          </a:xfrm>
        </p:grpSpPr>
        <p:sp>
          <p:nvSpPr>
            <p:cNvPr id="4886" name="Google Shape;4886;p8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8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8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8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8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85"/>
          <p:cNvGrpSpPr/>
          <p:nvPr/>
        </p:nvGrpSpPr>
        <p:grpSpPr>
          <a:xfrm>
            <a:off x="821301" y="2731810"/>
            <a:ext cx="340204" cy="298116"/>
            <a:chOff x="899850" y="871450"/>
            <a:chExt cx="483175" cy="423400"/>
          </a:xfrm>
        </p:grpSpPr>
        <p:sp>
          <p:nvSpPr>
            <p:cNvPr id="4892" name="Google Shape;4892;p8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8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8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8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96" name="Google Shape;4896;p85"/>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97" name="Google Shape;4897;p85"/>
          <p:cNvGrpSpPr/>
          <p:nvPr/>
        </p:nvGrpSpPr>
        <p:grpSpPr>
          <a:xfrm>
            <a:off x="1653301" y="2711232"/>
            <a:ext cx="340573" cy="339271"/>
            <a:chOff x="2085450" y="842250"/>
            <a:chExt cx="483700" cy="481850"/>
          </a:xfrm>
        </p:grpSpPr>
        <p:sp>
          <p:nvSpPr>
            <p:cNvPr id="4898" name="Google Shape;4898;p8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8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8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1" name="Google Shape;4901;p85"/>
          <p:cNvGrpSpPr/>
          <p:nvPr/>
        </p:nvGrpSpPr>
        <p:grpSpPr>
          <a:xfrm>
            <a:off x="2081868" y="2711241"/>
            <a:ext cx="339306" cy="339253"/>
            <a:chOff x="2685825" y="840375"/>
            <a:chExt cx="481900" cy="481825"/>
          </a:xfrm>
        </p:grpSpPr>
        <p:sp>
          <p:nvSpPr>
            <p:cNvPr id="4902" name="Google Shape;4902;p8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8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85"/>
          <p:cNvGrpSpPr/>
          <p:nvPr/>
        </p:nvGrpSpPr>
        <p:grpSpPr>
          <a:xfrm>
            <a:off x="2493529" y="2710924"/>
            <a:ext cx="350431" cy="339887"/>
            <a:chOff x="3270675" y="841800"/>
            <a:chExt cx="497700" cy="482725"/>
          </a:xfrm>
        </p:grpSpPr>
        <p:sp>
          <p:nvSpPr>
            <p:cNvPr id="4905" name="Google Shape;4905;p8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8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8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08" name="Google Shape;4908;p85"/>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09" name="Google Shape;4909;p85"/>
          <p:cNvGrpSpPr/>
          <p:nvPr/>
        </p:nvGrpSpPr>
        <p:grpSpPr>
          <a:xfrm>
            <a:off x="3329675" y="2731783"/>
            <a:ext cx="339253" cy="298169"/>
            <a:chOff x="4467200" y="877100"/>
            <a:chExt cx="481825" cy="423475"/>
          </a:xfrm>
        </p:grpSpPr>
        <p:sp>
          <p:nvSpPr>
            <p:cNvPr id="4910" name="Google Shape;4910;p8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8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8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8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4" name="Google Shape;4914;p85"/>
          <p:cNvGrpSpPr/>
          <p:nvPr/>
        </p:nvGrpSpPr>
        <p:grpSpPr>
          <a:xfrm>
            <a:off x="3744565" y="2711232"/>
            <a:ext cx="354778" cy="339271"/>
            <a:chOff x="5045500" y="842250"/>
            <a:chExt cx="503875" cy="481850"/>
          </a:xfrm>
        </p:grpSpPr>
        <p:sp>
          <p:nvSpPr>
            <p:cNvPr id="4915" name="Google Shape;4915;p8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8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7" name="Google Shape;4917;p85"/>
          <p:cNvGrpSpPr/>
          <p:nvPr/>
        </p:nvGrpSpPr>
        <p:grpSpPr>
          <a:xfrm>
            <a:off x="4167413" y="2737451"/>
            <a:ext cx="336965" cy="286833"/>
            <a:chOff x="5645200" y="879425"/>
            <a:chExt cx="478575" cy="407375"/>
          </a:xfrm>
        </p:grpSpPr>
        <p:sp>
          <p:nvSpPr>
            <p:cNvPr id="4918" name="Google Shape;4918;p8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8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8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8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8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8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4" name="Google Shape;4924;p85"/>
          <p:cNvGrpSpPr/>
          <p:nvPr/>
        </p:nvGrpSpPr>
        <p:grpSpPr>
          <a:xfrm>
            <a:off x="4603488" y="2711241"/>
            <a:ext cx="298186" cy="339253"/>
            <a:chOff x="6264525" y="842250"/>
            <a:chExt cx="423500" cy="481825"/>
          </a:xfrm>
        </p:grpSpPr>
        <p:sp>
          <p:nvSpPr>
            <p:cNvPr id="4925" name="Google Shape;4925;p8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8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8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8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8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8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8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2" name="Google Shape;4932;p85"/>
          <p:cNvGrpSpPr/>
          <p:nvPr/>
        </p:nvGrpSpPr>
        <p:grpSpPr>
          <a:xfrm>
            <a:off x="821776" y="3125895"/>
            <a:ext cx="339253" cy="339253"/>
            <a:chOff x="900750" y="1436075"/>
            <a:chExt cx="481825" cy="481825"/>
          </a:xfrm>
        </p:grpSpPr>
        <p:sp>
          <p:nvSpPr>
            <p:cNvPr id="4933" name="Google Shape;4933;p8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8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8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8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7" name="Google Shape;4937;p85"/>
          <p:cNvGrpSpPr/>
          <p:nvPr/>
        </p:nvGrpSpPr>
        <p:grpSpPr>
          <a:xfrm>
            <a:off x="1239624" y="3186183"/>
            <a:ext cx="339253" cy="218676"/>
            <a:chOff x="1492675" y="1520750"/>
            <a:chExt cx="481825" cy="310575"/>
          </a:xfrm>
        </p:grpSpPr>
        <p:sp>
          <p:nvSpPr>
            <p:cNvPr id="4938" name="Google Shape;4938;p8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8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0" name="Google Shape;4940;p85"/>
          <p:cNvGrpSpPr/>
          <p:nvPr/>
        </p:nvGrpSpPr>
        <p:grpSpPr>
          <a:xfrm>
            <a:off x="1647421" y="3125877"/>
            <a:ext cx="352332" cy="339288"/>
            <a:chOff x="2071000" y="1435025"/>
            <a:chExt cx="500400" cy="481875"/>
          </a:xfrm>
        </p:grpSpPr>
        <p:sp>
          <p:nvSpPr>
            <p:cNvPr id="4941" name="Google Shape;4941;p8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8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8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4" name="Google Shape;4944;p85"/>
          <p:cNvGrpSpPr/>
          <p:nvPr/>
        </p:nvGrpSpPr>
        <p:grpSpPr>
          <a:xfrm>
            <a:off x="2075584" y="3146709"/>
            <a:ext cx="351874" cy="297623"/>
            <a:chOff x="2678350" y="1464650"/>
            <a:chExt cx="499750" cy="422700"/>
          </a:xfrm>
        </p:grpSpPr>
        <p:sp>
          <p:nvSpPr>
            <p:cNvPr id="4945" name="Google Shape;4945;p8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8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8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8" name="Google Shape;4948;p85"/>
          <p:cNvGrpSpPr/>
          <p:nvPr/>
        </p:nvGrpSpPr>
        <p:grpSpPr>
          <a:xfrm>
            <a:off x="2499118" y="3125895"/>
            <a:ext cx="339253" cy="339253"/>
            <a:chOff x="3271200" y="1435075"/>
            <a:chExt cx="481825" cy="481825"/>
          </a:xfrm>
        </p:grpSpPr>
        <p:sp>
          <p:nvSpPr>
            <p:cNvPr id="4949" name="Google Shape;4949;p8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8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1" name="Google Shape;4951;p85"/>
          <p:cNvGrpSpPr/>
          <p:nvPr/>
        </p:nvGrpSpPr>
        <p:grpSpPr>
          <a:xfrm>
            <a:off x="2909591" y="3125877"/>
            <a:ext cx="343442" cy="339288"/>
            <a:chOff x="3858100" y="1435075"/>
            <a:chExt cx="487775" cy="481875"/>
          </a:xfrm>
        </p:grpSpPr>
        <p:sp>
          <p:nvSpPr>
            <p:cNvPr id="4952" name="Google Shape;4952;p8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8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8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8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8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7" name="Google Shape;4957;p85"/>
          <p:cNvGrpSpPr/>
          <p:nvPr/>
        </p:nvGrpSpPr>
        <p:grpSpPr>
          <a:xfrm>
            <a:off x="3329674" y="3125895"/>
            <a:ext cx="339253" cy="339253"/>
            <a:chOff x="4456875" y="1435075"/>
            <a:chExt cx="481825" cy="481825"/>
          </a:xfrm>
        </p:grpSpPr>
        <p:sp>
          <p:nvSpPr>
            <p:cNvPr id="4958" name="Google Shape;4958;p8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8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8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8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8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8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8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8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8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8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8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8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8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8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8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8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8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8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8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7" name="Google Shape;4977;p85"/>
          <p:cNvGrpSpPr/>
          <p:nvPr/>
        </p:nvGrpSpPr>
        <p:grpSpPr>
          <a:xfrm>
            <a:off x="3750665" y="3125886"/>
            <a:ext cx="342580" cy="339271"/>
            <a:chOff x="5049725" y="1435050"/>
            <a:chExt cx="486550" cy="481850"/>
          </a:xfrm>
        </p:grpSpPr>
        <p:sp>
          <p:nvSpPr>
            <p:cNvPr id="4978" name="Google Shape;4978;p8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8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8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8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85"/>
          <p:cNvGrpSpPr/>
          <p:nvPr/>
        </p:nvGrpSpPr>
        <p:grpSpPr>
          <a:xfrm>
            <a:off x="4166216" y="3125895"/>
            <a:ext cx="339359" cy="339253"/>
            <a:chOff x="5642475" y="1435075"/>
            <a:chExt cx="481975" cy="481825"/>
          </a:xfrm>
        </p:grpSpPr>
        <p:sp>
          <p:nvSpPr>
            <p:cNvPr id="4983" name="Google Shape;4983;p8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8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8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6" name="Google Shape;4986;p85"/>
          <p:cNvGrpSpPr/>
          <p:nvPr/>
        </p:nvGrpSpPr>
        <p:grpSpPr>
          <a:xfrm>
            <a:off x="4580702" y="3125886"/>
            <a:ext cx="343759" cy="339271"/>
            <a:chOff x="6232000" y="1435050"/>
            <a:chExt cx="488225" cy="481850"/>
          </a:xfrm>
        </p:grpSpPr>
        <p:sp>
          <p:nvSpPr>
            <p:cNvPr id="4987" name="Google Shape;4987;p8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8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8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8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8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2" name="Google Shape;4992;p85"/>
          <p:cNvGrpSpPr/>
          <p:nvPr/>
        </p:nvGrpSpPr>
        <p:grpSpPr>
          <a:xfrm>
            <a:off x="841438" y="3539545"/>
            <a:ext cx="299929" cy="337792"/>
            <a:chOff x="924450" y="2028975"/>
            <a:chExt cx="425975" cy="479750"/>
          </a:xfrm>
        </p:grpSpPr>
        <p:sp>
          <p:nvSpPr>
            <p:cNvPr id="4993" name="Google Shape;4993;p8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8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8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6" name="Google Shape;4996;p85"/>
          <p:cNvGrpSpPr/>
          <p:nvPr/>
        </p:nvGrpSpPr>
        <p:grpSpPr>
          <a:xfrm>
            <a:off x="1653934" y="3559347"/>
            <a:ext cx="339306" cy="298186"/>
            <a:chOff x="2085450" y="2057100"/>
            <a:chExt cx="481900" cy="423500"/>
          </a:xfrm>
        </p:grpSpPr>
        <p:sp>
          <p:nvSpPr>
            <p:cNvPr id="4997" name="Google Shape;4997;p8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8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8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0" name="Google Shape;5000;p85"/>
          <p:cNvGrpSpPr/>
          <p:nvPr/>
        </p:nvGrpSpPr>
        <p:grpSpPr>
          <a:xfrm>
            <a:off x="2081868" y="3582592"/>
            <a:ext cx="339306" cy="251698"/>
            <a:chOff x="2678275" y="2090100"/>
            <a:chExt cx="481900" cy="357475"/>
          </a:xfrm>
        </p:grpSpPr>
        <p:sp>
          <p:nvSpPr>
            <p:cNvPr id="5001" name="Google Shape;5001;p8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8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8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8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8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6" name="Google Shape;5006;p85"/>
          <p:cNvGrpSpPr/>
          <p:nvPr/>
        </p:nvGrpSpPr>
        <p:grpSpPr>
          <a:xfrm>
            <a:off x="2559072" y="3594790"/>
            <a:ext cx="219345" cy="227301"/>
            <a:chOff x="3357325" y="2093500"/>
            <a:chExt cx="311525" cy="322825"/>
          </a:xfrm>
        </p:grpSpPr>
        <p:sp>
          <p:nvSpPr>
            <p:cNvPr id="5007" name="Google Shape;5007;p8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8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8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10" name="Google Shape;5010;p85"/>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11" name="Google Shape;5011;p85"/>
          <p:cNvGrpSpPr/>
          <p:nvPr/>
        </p:nvGrpSpPr>
        <p:grpSpPr>
          <a:xfrm>
            <a:off x="3353262" y="3538814"/>
            <a:ext cx="292078" cy="339253"/>
            <a:chOff x="4492800" y="2027925"/>
            <a:chExt cx="414825" cy="481825"/>
          </a:xfrm>
        </p:grpSpPr>
        <p:sp>
          <p:nvSpPr>
            <p:cNvPr id="5012" name="Google Shape;5012;p8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8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85"/>
          <p:cNvGrpSpPr/>
          <p:nvPr/>
        </p:nvGrpSpPr>
        <p:grpSpPr>
          <a:xfrm>
            <a:off x="3752354" y="3538805"/>
            <a:ext cx="339200" cy="339271"/>
            <a:chOff x="5049725" y="2027900"/>
            <a:chExt cx="481750" cy="481850"/>
          </a:xfrm>
        </p:grpSpPr>
        <p:sp>
          <p:nvSpPr>
            <p:cNvPr id="5015" name="Google Shape;5015;p8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8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8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8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8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8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8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8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3" name="Google Shape;5023;p85"/>
          <p:cNvGrpSpPr/>
          <p:nvPr/>
        </p:nvGrpSpPr>
        <p:grpSpPr>
          <a:xfrm>
            <a:off x="4225950" y="3538893"/>
            <a:ext cx="219890" cy="339095"/>
            <a:chOff x="5726350" y="2028150"/>
            <a:chExt cx="312300" cy="481600"/>
          </a:xfrm>
        </p:grpSpPr>
        <p:sp>
          <p:nvSpPr>
            <p:cNvPr id="5024" name="Google Shape;5024;p8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8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8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7" name="Google Shape;5027;p85"/>
          <p:cNvGrpSpPr/>
          <p:nvPr/>
        </p:nvGrpSpPr>
        <p:grpSpPr>
          <a:xfrm>
            <a:off x="4586141" y="3542000"/>
            <a:ext cx="332881" cy="332881"/>
            <a:chOff x="6239925" y="2032450"/>
            <a:chExt cx="472775" cy="472775"/>
          </a:xfrm>
        </p:grpSpPr>
        <p:sp>
          <p:nvSpPr>
            <p:cNvPr id="5028" name="Google Shape;5028;p8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8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0" name="Google Shape;5030;p85"/>
          <p:cNvGrpSpPr/>
          <p:nvPr/>
        </p:nvGrpSpPr>
        <p:grpSpPr>
          <a:xfrm>
            <a:off x="5035233" y="2364092"/>
            <a:ext cx="334641" cy="185425"/>
            <a:chOff x="903075" y="2730000"/>
            <a:chExt cx="475275" cy="263350"/>
          </a:xfrm>
        </p:grpSpPr>
        <p:sp>
          <p:nvSpPr>
            <p:cNvPr id="5031" name="Google Shape;5031;p8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8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8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4" name="Google Shape;5034;p85"/>
          <p:cNvGrpSpPr/>
          <p:nvPr/>
        </p:nvGrpSpPr>
        <p:grpSpPr>
          <a:xfrm>
            <a:off x="1239624" y="3538814"/>
            <a:ext cx="339253" cy="339253"/>
            <a:chOff x="1492675" y="2027925"/>
            <a:chExt cx="481825" cy="481825"/>
          </a:xfrm>
        </p:grpSpPr>
        <p:sp>
          <p:nvSpPr>
            <p:cNvPr id="5035" name="Google Shape;5035;p8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8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8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8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8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0" name="Google Shape;5040;p85"/>
          <p:cNvGrpSpPr/>
          <p:nvPr/>
        </p:nvGrpSpPr>
        <p:grpSpPr>
          <a:xfrm>
            <a:off x="5466000" y="2287178"/>
            <a:ext cx="339253" cy="339253"/>
            <a:chOff x="1492675" y="2620775"/>
            <a:chExt cx="481825" cy="481825"/>
          </a:xfrm>
        </p:grpSpPr>
        <p:sp>
          <p:nvSpPr>
            <p:cNvPr id="5041" name="Google Shape;5041;p8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8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43" name="Google Shape;5043;p85"/>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44" name="Google Shape;5044;p85"/>
          <p:cNvGrpSpPr/>
          <p:nvPr/>
        </p:nvGrpSpPr>
        <p:grpSpPr>
          <a:xfrm>
            <a:off x="6289754" y="2303161"/>
            <a:ext cx="333585" cy="307287"/>
            <a:chOff x="2682350" y="2643425"/>
            <a:chExt cx="473775" cy="436425"/>
          </a:xfrm>
        </p:grpSpPr>
        <p:sp>
          <p:nvSpPr>
            <p:cNvPr id="5045" name="Google Shape;5045;p8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8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8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8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8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8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8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2" name="Google Shape;5052;p85"/>
          <p:cNvGrpSpPr/>
          <p:nvPr/>
        </p:nvGrpSpPr>
        <p:grpSpPr>
          <a:xfrm>
            <a:off x="6755243" y="2287178"/>
            <a:ext cx="238531" cy="339253"/>
            <a:chOff x="3342725" y="2620775"/>
            <a:chExt cx="338775" cy="481825"/>
          </a:xfrm>
        </p:grpSpPr>
        <p:sp>
          <p:nvSpPr>
            <p:cNvPr id="5053" name="Google Shape;5053;p8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8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8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6" name="Google Shape;5056;p85"/>
          <p:cNvGrpSpPr/>
          <p:nvPr/>
        </p:nvGrpSpPr>
        <p:grpSpPr>
          <a:xfrm>
            <a:off x="7148994" y="2287178"/>
            <a:ext cx="278296" cy="339253"/>
            <a:chOff x="3907325" y="2620775"/>
            <a:chExt cx="395250" cy="481825"/>
          </a:xfrm>
        </p:grpSpPr>
        <p:sp>
          <p:nvSpPr>
            <p:cNvPr id="5057" name="Google Shape;5057;p8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8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8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8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1" name="Google Shape;5061;p85"/>
          <p:cNvGrpSpPr/>
          <p:nvPr/>
        </p:nvGrpSpPr>
        <p:grpSpPr>
          <a:xfrm>
            <a:off x="7542181" y="2297783"/>
            <a:ext cx="339253" cy="318042"/>
            <a:chOff x="4456875" y="2635825"/>
            <a:chExt cx="481825" cy="451700"/>
          </a:xfrm>
        </p:grpSpPr>
        <p:sp>
          <p:nvSpPr>
            <p:cNvPr id="5062" name="Google Shape;5062;p8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8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8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8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8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8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8" name="Google Shape;5068;p85"/>
          <p:cNvGrpSpPr/>
          <p:nvPr/>
        </p:nvGrpSpPr>
        <p:grpSpPr>
          <a:xfrm>
            <a:off x="7967105" y="2297783"/>
            <a:ext cx="339253" cy="318042"/>
            <a:chOff x="5049725" y="2635825"/>
            <a:chExt cx="481825" cy="451700"/>
          </a:xfrm>
        </p:grpSpPr>
        <p:sp>
          <p:nvSpPr>
            <p:cNvPr id="5069" name="Google Shape;5069;p8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8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8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2" name="Google Shape;5072;p85"/>
          <p:cNvGrpSpPr/>
          <p:nvPr/>
        </p:nvGrpSpPr>
        <p:grpSpPr>
          <a:xfrm>
            <a:off x="2211475" y="3952243"/>
            <a:ext cx="338566" cy="338373"/>
            <a:chOff x="5643000" y="2621375"/>
            <a:chExt cx="480850" cy="480575"/>
          </a:xfrm>
        </p:grpSpPr>
        <p:sp>
          <p:nvSpPr>
            <p:cNvPr id="5073" name="Google Shape;5073;p8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8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8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8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8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8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8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0" name="Google Shape;5080;p85"/>
          <p:cNvGrpSpPr/>
          <p:nvPr/>
        </p:nvGrpSpPr>
        <p:grpSpPr>
          <a:xfrm>
            <a:off x="4032695" y="3951803"/>
            <a:ext cx="339359" cy="339253"/>
            <a:chOff x="6235250" y="2620775"/>
            <a:chExt cx="481975" cy="481825"/>
          </a:xfrm>
        </p:grpSpPr>
        <p:sp>
          <p:nvSpPr>
            <p:cNvPr id="5081" name="Google Shape;5081;p8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8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8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8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8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86" name="Google Shape;5086;p85"/>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87" name="Google Shape;5087;p85"/>
          <p:cNvGrpSpPr/>
          <p:nvPr/>
        </p:nvGrpSpPr>
        <p:grpSpPr>
          <a:xfrm>
            <a:off x="5465078" y="2711317"/>
            <a:ext cx="341101" cy="339253"/>
            <a:chOff x="1535000" y="3223325"/>
            <a:chExt cx="484450" cy="481825"/>
          </a:xfrm>
        </p:grpSpPr>
        <p:sp>
          <p:nvSpPr>
            <p:cNvPr id="5088" name="Google Shape;5088;p8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8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8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1" name="Google Shape;5091;p85"/>
          <p:cNvGrpSpPr/>
          <p:nvPr/>
        </p:nvGrpSpPr>
        <p:grpSpPr>
          <a:xfrm>
            <a:off x="5872645" y="2746618"/>
            <a:ext cx="339253" cy="268649"/>
            <a:chOff x="2085525" y="3263750"/>
            <a:chExt cx="481825" cy="381550"/>
          </a:xfrm>
        </p:grpSpPr>
        <p:sp>
          <p:nvSpPr>
            <p:cNvPr id="5092" name="Google Shape;5092;p8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8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94" name="Google Shape;5094;p85"/>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95" name="Google Shape;5095;p85"/>
          <p:cNvGrpSpPr/>
          <p:nvPr/>
        </p:nvGrpSpPr>
        <p:grpSpPr>
          <a:xfrm>
            <a:off x="6704407" y="2711308"/>
            <a:ext cx="340204" cy="339271"/>
            <a:chOff x="3270450" y="3213625"/>
            <a:chExt cx="483175" cy="481850"/>
          </a:xfrm>
        </p:grpSpPr>
        <p:sp>
          <p:nvSpPr>
            <p:cNvPr id="5096" name="Google Shape;5096;p8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8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8" name="Google Shape;5098;p85"/>
          <p:cNvGrpSpPr/>
          <p:nvPr/>
        </p:nvGrpSpPr>
        <p:grpSpPr>
          <a:xfrm>
            <a:off x="7203676" y="2711317"/>
            <a:ext cx="168931" cy="339253"/>
            <a:chOff x="3984950" y="3213600"/>
            <a:chExt cx="239925" cy="481825"/>
          </a:xfrm>
        </p:grpSpPr>
        <p:sp>
          <p:nvSpPr>
            <p:cNvPr id="5099" name="Google Shape;5099;p8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8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01" name="Google Shape;5101;p85"/>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85"/>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03" name="Google Shape;5103;p85"/>
          <p:cNvGrpSpPr/>
          <p:nvPr/>
        </p:nvGrpSpPr>
        <p:grpSpPr>
          <a:xfrm>
            <a:off x="1736111" y="3981487"/>
            <a:ext cx="355218" cy="279880"/>
            <a:chOff x="5629975" y="3255775"/>
            <a:chExt cx="504500" cy="397500"/>
          </a:xfrm>
        </p:grpSpPr>
        <p:sp>
          <p:nvSpPr>
            <p:cNvPr id="5104" name="Google Shape;5104;p8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5" name="Google Shape;5105;p8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6" name="Google Shape;5106;p8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8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8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9" name="Google Shape;5109;p85"/>
          <p:cNvGrpSpPr/>
          <p:nvPr/>
        </p:nvGrpSpPr>
        <p:grpSpPr>
          <a:xfrm>
            <a:off x="3572294" y="3981593"/>
            <a:ext cx="340256" cy="279669"/>
            <a:chOff x="6234950" y="3255925"/>
            <a:chExt cx="483250" cy="397200"/>
          </a:xfrm>
        </p:grpSpPr>
        <p:sp>
          <p:nvSpPr>
            <p:cNvPr id="5110" name="Google Shape;5110;p8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8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8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8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8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8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6" name="Google Shape;5116;p85"/>
          <p:cNvGrpSpPr/>
          <p:nvPr/>
        </p:nvGrpSpPr>
        <p:grpSpPr>
          <a:xfrm>
            <a:off x="5043532" y="3125970"/>
            <a:ext cx="318042" cy="339253"/>
            <a:chOff x="914900" y="3806450"/>
            <a:chExt cx="451700" cy="481825"/>
          </a:xfrm>
        </p:grpSpPr>
        <p:sp>
          <p:nvSpPr>
            <p:cNvPr id="5117" name="Google Shape;5117;p8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8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8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8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8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2" name="Google Shape;5122;p85"/>
          <p:cNvGrpSpPr/>
          <p:nvPr/>
        </p:nvGrpSpPr>
        <p:grpSpPr>
          <a:xfrm>
            <a:off x="5462454" y="3125785"/>
            <a:ext cx="346347" cy="339623"/>
            <a:chOff x="1490050" y="3805975"/>
            <a:chExt cx="491900" cy="482350"/>
          </a:xfrm>
        </p:grpSpPr>
        <p:sp>
          <p:nvSpPr>
            <p:cNvPr id="5123" name="Google Shape;5123;p8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8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8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8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7" name="Google Shape;5127;p85"/>
          <p:cNvGrpSpPr/>
          <p:nvPr/>
        </p:nvGrpSpPr>
        <p:grpSpPr>
          <a:xfrm>
            <a:off x="5886322" y="3125970"/>
            <a:ext cx="311899" cy="339253"/>
            <a:chOff x="2104275" y="3806450"/>
            <a:chExt cx="442975" cy="481825"/>
          </a:xfrm>
        </p:grpSpPr>
        <p:sp>
          <p:nvSpPr>
            <p:cNvPr id="5128" name="Google Shape;5128;p8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8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0" name="Google Shape;5130;p85"/>
          <p:cNvGrpSpPr/>
          <p:nvPr/>
        </p:nvGrpSpPr>
        <p:grpSpPr>
          <a:xfrm>
            <a:off x="6309839" y="3125970"/>
            <a:ext cx="293416" cy="339253"/>
            <a:chOff x="2710875" y="3806450"/>
            <a:chExt cx="416725" cy="481825"/>
          </a:xfrm>
        </p:grpSpPr>
        <p:sp>
          <p:nvSpPr>
            <p:cNvPr id="5131" name="Google Shape;5131;p8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8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3" name="Google Shape;5133;p85"/>
          <p:cNvGrpSpPr/>
          <p:nvPr/>
        </p:nvGrpSpPr>
        <p:grpSpPr>
          <a:xfrm>
            <a:off x="6704883" y="3166412"/>
            <a:ext cx="339253" cy="258369"/>
            <a:chOff x="3271200" y="3863875"/>
            <a:chExt cx="481825" cy="366950"/>
          </a:xfrm>
        </p:grpSpPr>
        <p:sp>
          <p:nvSpPr>
            <p:cNvPr id="5134" name="Google Shape;5134;p8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8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6" name="Google Shape;5136;p85"/>
          <p:cNvGrpSpPr/>
          <p:nvPr/>
        </p:nvGrpSpPr>
        <p:grpSpPr>
          <a:xfrm>
            <a:off x="7140377" y="3126199"/>
            <a:ext cx="295528" cy="338795"/>
            <a:chOff x="3895050" y="3806775"/>
            <a:chExt cx="419725" cy="481175"/>
          </a:xfrm>
        </p:grpSpPr>
        <p:sp>
          <p:nvSpPr>
            <p:cNvPr id="5137" name="Google Shape;5137;p8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8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9" name="Google Shape;5139;p85"/>
          <p:cNvGrpSpPr/>
          <p:nvPr/>
        </p:nvGrpSpPr>
        <p:grpSpPr>
          <a:xfrm>
            <a:off x="7543659" y="3125979"/>
            <a:ext cx="336296" cy="339235"/>
            <a:chOff x="4464775" y="3806475"/>
            <a:chExt cx="477625" cy="481800"/>
          </a:xfrm>
        </p:grpSpPr>
        <p:sp>
          <p:nvSpPr>
            <p:cNvPr id="5140" name="Google Shape;5140;p8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1" name="Google Shape;5141;p8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8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8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8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8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6" name="Google Shape;5146;p85"/>
          <p:cNvGrpSpPr/>
          <p:nvPr/>
        </p:nvGrpSpPr>
        <p:grpSpPr>
          <a:xfrm>
            <a:off x="7967105" y="3125970"/>
            <a:ext cx="339253" cy="339253"/>
            <a:chOff x="5049725" y="3806450"/>
            <a:chExt cx="481825" cy="481825"/>
          </a:xfrm>
        </p:grpSpPr>
        <p:sp>
          <p:nvSpPr>
            <p:cNvPr id="5147" name="Google Shape;5147;p8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8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8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0" name="Google Shape;5150;p85"/>
          <p:cNvGrpSpPr/>
          <p:nvPr/>
        </p:nvGrpSpPr>
        <p:grpSpPr>
          <a:xfrm>
            <a:off x="1276714" y="3951798"/>
            <a:ext cx="339253" cy="339253"/>
            <a:chOff x="5651375" y="3806450"/>
            <a:chExt cx="481825" cy="481825"/>
          </a:xfrm>
        </p:grpSpPr>
        <p:sp>
          <p:nvSpPr>
            <p:cNvPr id="5151" name="Google Shape;5151;p8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8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8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8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5" name="Google Shape;5155;p85"/>
          <p:cNvGrpSpPr/>
          <p:nvPr/>
        </p:nvGrpSpPr>
        <p:grpSpPr>
          <a:xfrm>
            <a:off x="3153646" y="3953787"/>
            <a:ext cx="298503" cy="335275"/>
            <a:chOff x="6264300" y="3809300"/>
            <a:chExt cx="423950" cy="476175"/>
          </a:xfrm>
        </p:grpSpPr>
        <p:sp>
          <p:nvSpPr>
            <p:cNvPr id="5156" name="Google Shape;5156;p8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8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8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9" name="Google Shape;5159;p85"/>
          <p:cNvGrpSpPr/>
          <p:nvPr/>
        </p:nvGrpSpPr>
        <p:grpSpPr>
          <a:xfrm>
            <a:off x="5032267" y="3538881"/>
            <a:ext cx="340573" cy="339271"/>
            <a:chOff x="898875" y="4399275"/>
            <a:chExt cx="483700" cy="481850"/>
          </a:xfrm>
        </p:grpSpPr>
        <p:sp>
          <p:nvSpPr>
            <p:cNvPr id="5160" name="Google Shape;5160;p8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85"/>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8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8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8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5" name="Google Shape;5165;p8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8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8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8" name="Google Shape;5168;p85"/>
          <p:cNvGrpSpPr/>
          <p:nvPr/>
        </p:nvGrpSpPr>
        <p:grpSpPr>
          <a:xfrm>
            <a:off x="5466000" y="3554133"/>
            <a:ext cx="339253" cy="308765"/>
            <a:chOff x="1492675" y="4420975"/>
            <a:chExt cx="481825" cy="438525"/>
          </a:xfrm>
        </p:grpSpPr>
        <p:sp>
          <p:nvSpPr>
            <p:cNvPr id="5169" name="Google Shape;5169;p8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0" name="Google Shape;5170;p8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8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8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8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4" name="Google Shape;5174;p85"/>
          <p:cNvGrpSpPr/>
          <p:nvPr/>
        </p:nvGrpSpPr>
        <p:grpSpPr>
          <a:xfrm>
            <a:off x="5870982" y="3539558"/>
            <a:ext cx="342580" cy="337915"/>
            <a:chOff x="2084100" y="4400250"/>
            <a:chExt cx="486550" cy="479925"/>
          </a:xfrm>
        </p:grpSpPr>
        <p:sp>
          <p:nvSpPr>
            <p:cNvPr id="5175" name="Google Shape;5175;p8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8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8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8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8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8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1" name="Google Shape;5181;p85"/>
          <p:cNvGrpSpPr/>
          <p:nvPr/>
        </p:nvGrpSpPr>
        <p:grpSpPr>
          <a:xfrm>
            <a:off x="6307462" y="3538907"/>
            <a:ext cx="298169" cy="339218"/>
            <a:chOff x="2707950" y="4399325"/>
            <a:chExt cx="423475" cy="481775"/>
          </a:xfrm>
        </p:grpSpPr>
        <p:sp>
          <p:nvSpPr>
            <p:cNvPr id="5182" name="Google Shape;5182;p8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8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4" name="Google Shape;5184;p8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8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8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8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8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8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8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8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2" name="Google Shape;5192;p8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8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4" name="Google Shape;5194;p85"/>
          <p:cNvGrpSpPr/>
          <p:nvPr/>
        </p:nvGrpSpPr>
        <p:grpSpPr>
          <a:xfrm>
            <a:off x="6736981" y="3538881"/>
            <a:ext cx="275057" cy="339271"/>
            <a:chOff x="3330525" y="4399275"/>
            <a:chExt cx="390650" cy="481850"/>
          </a:xfrm>
        </p:grpSpPr>
        <p:sp>
          <p:nvSpPr>
            <p:cNvPr id="5195" name="Google Shape;5195;p8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8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8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8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8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8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8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2" name="Google Shape;5202;p85"/>
          <p:cNvGrpSpPr/>
          <p:nvPr/>
        </p:nvGrpSpPr>
        <p:grpSpPr>
          <a:xfrm>
            <a:off x="7161510" y="3538890"/>
            <a:ext cx="253265" cy="339253"/>
            <a:chOff x="3938800" y="4399275"/>
            <a:chExt cx="359700" cy="481825"/>
          </a:xfrm>
        </p:grpSpPr>
        <p:sp>
          <p:nvSpPr>
            <p:cNvPr id="5203" name="Google Shape;5203;p8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8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5" name="Google Shape;5205;p8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8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8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8" name="Google Shape;5208;p85"/>
          <p:cNvGrpSpPr/>
          <p:nvPr/>
        </p:nvGrpSpPr>
        <p:grpSpPr>
          <a:xfrm>
            <a:off x="7632288" y="3538890"/>
            <a:ext cx="159039" cy="339253"/>
            <a:chOff x="4584850" y="4399275"/>
            <a:chExt cx="225875" cy="481825"/>
          </a:xfrm>
        </p:grpSpPr>
        <p:sp>
          <p:nvSpPr>
            <p:cNvPr id="5209" name="Google Shape;5209;p8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8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11" name="Google Shape;5211;p85"/>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12" name="Google Shape;5212;p85"/>
          <p:cNvGrpSpPr/>
          <p:nvPr/>
        </p:nvGrpSpPr>
        <p:grpSpPr>
          <a:xfrm>
            <a:off x="817316" y="3951795"/>
            <a:ext cx="339253" cy="339253"/>
            <a:chOff x="5642550" y="4399275"/>
            <a:chExt cx="481825" cy="481825"/>
          </a:xfrm>
        </p:grpSpPr>
        <p:sp>
          <p:nvSpPr>
            <p:cNvPr id="5213" name="Google Shape;5213;p8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8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5" name="Google Shape;5215;p85"/>
          <p:cNvGrpSpPr/>
          <p:nvPr/>
        </p:nvGrpSpPr>
        <p:grpSpPr>
          <a:xfrm>
            <a:off x="2670186" y="3963703"/>
            <a:ext cx="363316" cy="315437"/>
            <a:chOff x="6218300" y="4416175"/>
            <a:chExt cx="516000" cy="448000"/>
          </a:xfrm>
        </p:grpSpPr>
        <p:sp>
          <p:nvSpPr>
            <p:cNvPr id="5216" name="Google Shape;5216;p8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8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8" name="Google Shape;5218;p8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9" name="Google Shape;5219;p85"/>
          <p:cNvGrpSpPr/>
          <p:nvPr/>
        </p:nvGrpSpPr>
        <p:grpSpPr>
          <a:xfrm>
            <a:off x="5870391" y="3951792"/>
            <a:ext cx="339253" cy="339253"/>
            <a:chOff x="899850" y="4992125"/>
            <a:chExt cx="481825" cy="481825"/>
          </a:xfrm>
        </p:grpSpPr>
        <p:sp>
          <p:nvSpPr>
            <p:cNvPr id="5220" name="Google Shape;5220;p8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8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8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3" name="Google Shape;5223;p85"/>
          <p:cNvGrpSpPr/>
          <p:nvPr/>
        </p:nvGrpSpPr>
        <p:grpSpPr>
          <a:xfrm>
            <a:off x="5410993" y="3951792"/>
            <a:ext cx="339253" cy="339253"/>
            <a:chOff x="1492675" y="4992125"/>
            <a:chExt cx="481825" cy="481825"/>
          </a:xfrm>
        </p:grpSpPr>
        <p:sp>
          <p:nvSpPr>
            <p:cNvPr id="5224" name="Google Shape;5224;p8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8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6" name="Google Shape;5226;p85"/>
          <p:cNvGrpSpPr/>
          <p:nvPr/>
        </p:nvGrpSpPr>
        <p:grpSpPr>
          <a:xfrm>
            <a:off x="4951595" y="3951792"/>
            <a:ext cx="339253" cy="339253"/>
            <a:chOff x="2085525" y="4992125"/>
            <a:chExt cx="481825" cy="481825"/>
          </a:xfrm>
        </p:grpSpPr>
        <p:sp>
          <p:nvSpPr>
            <p:cNvPr id="5227" name="Google Shape;5227;p8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8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9" name="Google Shape;5229;p85"/>
          <p:cNvGrpSpPr/>
          <p:nvPr/>
        </p:nvGrpSpPr>
        <p:grpSpPr>
          <a:xfrm>
            <a:off x="6789344" y="3951792"/>
            <a:ext cx="339253" cy="339253"/>
            <a:chOff x="2678350" y="4992125"/>
            <a:chExt cx="481825" cy="481825"/>
          </a:xfrm>
        </p:grpSpPr>
        <p:sp>
          <p:nvSpPr>
            <p:cNvPr id="5230" name="Google Shape;5230;p8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8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8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3" name="Google Shape;5233;p85"/>
          <p:cNvGrpSpPr/>
          <p:nvPr/>
        </p:nvGrpSpPr>
        <p:grpSpPr>
          <a:xfrm>
            <a:off x="4492198" y="3951792"/>
            <a:ext cx="339253" cy="339253"/>
            <a:chOff x="3271200" y="4992125"/>
            <a:chExt cx="481825" cy="481825"/>
          </a:xfrm>
        </p:grpSpPr>
        <p:sp>
          <p:nvSpPr>
            <p:cNvPr id="5234" name="Google Shape;5234;p8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8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8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7" name="Google Shape;5237;p85"/>
          <p:cNvGrpSpPr/>
          <p:nvPr/>
        </p:nvGrpSpPr>
        <p:grpSpPr>
          <a:xfrm>
            <a:off x="6329788" y="3952813"/>
            <a:ext cx="339411" cy="337211"/>
            <a:chOff x="5049575" y="4993600"/>
            <a:chExt cx="482050" cy="478925"/>
          </a:xfrm>
        </p:grpSpPr>
        <p:sp>
          <p:nvSpPr>
            <p:cNvPr id="5238" name="Google Shape;5238;p8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9" name="Google Shape;5239;p8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0" name="Google Shape;5240;p8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8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42" name="Google Shape;5242;p85"/>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43" name="Google Shape;5243;p8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244" name="Google Shape;5244;p85"/>
          <p:cNvGrpSpPr/>
          <p:nvPr/>
        </p:nvGrpSpPr>
        <p:grpSpPr>
          <a:xfrm>
            <a:off x="7248742" y="3975375"/>
            <a:ext cx="195300" cy="343772"/>
            <a:chOff x="3999225" y="4364775"/>
            <a:chExt cx="195300" cy="343772"/>
          </a:xfrm>
        </p:grpSpPr>
        <p:grpSp>
          <p:nvGrpSpPr>
            <p:cNvPr id="5245" name="Google Shape;5245;p85"/>
            <p:cNvGrpSpPr/>
            <p:nvPr/>
          </p:nvGrpSpPr>
          <p:grpSpPr>
            <a:xfrm>
              <a:off x="4048568" y="4562577"/>
              <a:ext cx="97317" cy="145970"/>
              <a:chOff x="1529575" y="2222650"/>
              <a:chExt cx="203125" cy="304675"/>
            </a:xfrm>
          </p:grpSpPr>
          <p:sp>
            <p:nvSpPr>
              <p:cNvPr id="5246" name="Google Shape;5246;p85"/>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85"/>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85"/>
            <p:cNvGrpSpPr/>
            <p:nvPr/>
          </p:nvGrpSpPr>
          <p:grpSpPr>
            <a:xfrm>
              <a:off x="3999225" y="4364775"/>
              <a:ext cx="195300" cy="195300"/>
              <a:chOff x="3999225" y="4364775"/>
              <a:chExt cx="195300" cy="195300"/>
            </a:xfrm>
          </p:grpSpPr>
          <p:sp>
            <p:nvSpPr>
              <p:cNvPr id="5249" name="Google Shape;5249;p85"/>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5"/>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1" name="Google Shape;5251;p85"/>
          <p:cNvGrpSpPr/>
          <p:nvPr/>
        </p:nvGrpSpPr>
        <p:grpSpPr>
          <a:xfrm>
            <a:off x="7564186" y="3991627"/>
            <a:ext cx="277088" cy="259611"/>
            <a:chOff x="4335888" y="4398114"/>
            <a:chExt cx="277088" cy="259611"/>
          </a:xfrm>
        </p:grpSpPr>
        <p:grpSp>
          <p:nvGrpSpPr>
            <p:cNvPr id="5252" name="Google Shape;5252;p85"/>
            <p:cNvGrpSpPr/>
            <p:nvPr/>
          </p:nvGrpSpPr>
          <p:grpSpPr>
            <a:xfrm>
              <a:off x="4335888" y="4462425"/>
              <a:ext cx="195300" cy="195300"/>
              <a:chOff x="4335888" y="4462425"/>
              <a:chExt cx="195300" cy="195300"/>
            </a:xfrm>
          </p:grpSpPr>
          <p:sp>
            <p:nvSpPr>
              <p:cNvPr id="5253" name="Google Shape;5253;p8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85"/>
            <p:cNvGrpSpPr/>
            <p:nvPr/>
          </p:nvGrpSpPr>
          <p:grpSpPr>
            <a:xfrm>
              <a:off x="4509813" y="4398114"/>
              <a:ext cx="103162" cy="103198"/>
              <a:chOff x="2277975" y="2021700"/>
              <a:chExt cx="215325" cy="215400"/>
            </a:xfrm>
          </p:grpSpPr>
          <p:sp>
            <p:nvSpPr>
              <p:cNvPr id="5256" name="Google Shape;5256;p85"/>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5"/>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58" name="Google Shape;5258;p85"/>
          <p:cNvGrpSpPr/>
          <p:nvPr/>
        </p:nvGrpSpPr>
        <p:grpSpPr>
          <a:xfrm>
            <a:off x="7961419" y="4049613"/>
            <a:ext cx="392275" cy="195300"/>
            <a:chOff x="4752588" y="4440200"/>
            <a:chExt cx="392275" cy="195300"/>
          </a:xfrm>
        </p:grpSpPr>
        <p:grpSp>
          <p:nvGrpSpPr>
            <p:cNvPr id="5259" name="Google Shape;5259;p85"/>
            <p:cNvGrpSpPr/>
            <p:nvPr/>
          </p:nvGrpSpPr>
          <p:grpSpPr>
            <a:xfrm>
              <a:off x="4950384" y="4469728"/>
              <a:ext cx="194479" cy="136244"/>
              <a:chOff x="3163375" y="2175125"/>
              <a:chExt cx="405925" cy="284375"/>
            </a:xfrm>
          </p:grpSpPr>
          <p:sp>
            <p:nvSpPr>
              <p:cNvPr id="5260" name="Google Shape;5260;p85"/>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5"/>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5"/>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85"/>
            <p:cNvGrpSpPr/>
            <p:nvPr/>
          </p:nvGrpSpPr>
          <p:grpSpPr>
            <a:xfrm>
              <a:off x="4752588" y="4440200"/>
              <a:ext cx="195300" cy="195300"/>
              <a:chOff x="4335888" y="4462425"/>
              <a:chExt cx="195300" cy="195300"/>
            </a:xfrm>
          </p:grpSpPr>
          <p:sp>
            <p:nvSpPr>
              <p:cNvPr id="5264" name="Google Shape;5264;p8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69" name="Shape 5269"/>
        <p:cNvGrpSpPr/>
        <p:nvPr/>
      </p:nvGrpSpPr>
      <p:grpSpPr>
        <a:xfrm>
          <a:off x="0" y="0"/>
          <a:ext cx="0" cy="0"/>
          <a:chOff x="0" y="0"/>
          <a:chExt cx="0" cy="0"/>
        </a:xfrm>
      </p:grpSpPr>
      <p:grpSp>
        <p:nvGrpSpPr>
          <p:cNvPr id="5270" name="Google Shape;5270;p86"/>
          <p:cNvGrpSpPr/>
          <p:nvPr/>
        </p:nvGrpSpPr>
        <p:grpSpPr>
          <a:xfrm>
            <a:off x="856199" y="1311179"/>
            <a:ext cx="322099" cy="370529"/>
            <a:chOff x="-42971725" y="3217825"/>
            <a:chExt cx="275675" cy="317125"/>
          </a:xfrm>
        </p:grpSpPr>
        <p:sp>
          <p:nvSpPr>
            <p:cNvPr id="5271" name="Google Shape;5271;p8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86"/>
          <p:cNvGrpSpPr/>
          <p:nvPr/>
        </p:nvGrpSpPr>
        <p:grpSpPr>
          <a:xfrm>
            <a:off x="828113" y="1779835"/>
            <a:ext cx="378270" cy="337551"/>
            <a:chOff x="-42996150" y="3612600"/>
            <a:chExt cx="323750" cy="288900"/>
          </a:xfrm>
        </p:grpSpPr>
        <p:sp>
          <p:nvSpPr>
            <p:cNvPr id="5275" name="Google Shape;5275;p8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86"/>
          <p:cNvGrpSpPr/>
          <p:nvPr/>
        </p:nvGrpSpPr>
        <p:grpSpPr>
          <a:xfrm>
            <a:off x="830874" y="2189205"/>
            <a:ext cx="372749" cy="370909"/>
            <a:chOff x="-42994575" y="3950300"/>
            <a:chExt cx="319025" cy="317450"/>
          </a:xfrm>
        </p:grpSpPr>
        <p:sp>
          <p:nvSpPr>
            <p:cNvPr id="5279" name="Google Shape;5279;p8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8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8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86"/>
          <p:cNvGrpSpPr/>
          <p:nvPr/>
        </p:nvGrpSpPr>
        <p:grpSpPr>
          <a:xfrm>
            <a:off x="2984269" y="1336037"/>
            <a:ext cx="371785" cy="370879"/>
            <a:chOff x="-41111350" y="3239100"/>
            <a:chExt cx="318200" cy="317425"/>
          </a:xfrm>
        </p:grpSpPr>
        <p:sp>
          <p:nvSpPr>
            <p:cNvPr id="5283" name="Google Shape;5283;p8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86"/>
          <p:cNvGrpSpPr/>
          <p:nvPr/>
        </p:nvGrpSpPr>
        <p:grpSpPr>
          <a:xfrm>
            <a:off x="2980588" y="1771568"/>
            <a:ext cx="379146" cy="370967"/>
            <a:chOff x="-41117650" y="3605525"/>
            <a:chExt cx="324500" cy="317500"/>
          </a:xfrm>
        </p:grpSpPr>
        <p:sp>
          <p:nvSpPr>
            <p:cNvPr id="5288" name="Google Shape;5288;p8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1" name="Google Shape;5291;p86"/>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2" name="Google Shape;5292;p86"/>
          <p:cNvGrpSpPr/>
          <p:nvPr/>
        </p:nvGrpSpPr>
        <p:grpSpPr>
          <a:xfrm>
            <a:off x="1806843" y="2663092"/>
            <a:ext cx="216271" cy="371814"/>
            <a:chOff x="-39205300" y="3220175"/>
            <a:chExt cx="185100" cy="318225"/>
          </a:xfrm>
        </p:grpSpPr>
        <p:sp>
          <p:nvSpPr>
            <p:cNvPr id="5293" name="Google Shape;5293;p8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86"/>
          <p:cNvGrpSpPr/>
          <p:nvPr/>
        </p:nvGrpSpPr>
        <p:grpSpPr>
          <a:xfrm>
            <a:off x="1772370" y="3123163"/>
            <a:ext cx="300016" cy="369273"/>
            <a:chOff x="-39248625" y="3588600"/>
            <a:chExt cx="256775" cy="316050"/>
          </a:xfrm>
        </p:grpSpPr>
        <p:sp>
          <p:nvSpPr>
            <p:cNvPr id="5296" name="Google Shape;5296;p8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8" name="Google Shape;5298;p86"/>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86"/>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0" name="Google Shape;5300;p86"/>
          <p:cNvGrpSpPr/>
          <p:nvPr/>
        </p:nvGrpSpPr>
        <p:grpSpPr>
          <a:xfrm>
            <a:off x="1223084" y="1311179"/>
            <a:ext cx="429504" cy="370879"/>
            <a:chOff x="-42651700" y="3217825"/>
            <a:chExt cx="367600" cy="317425"/>
          </a:xfrm>
        </p:grpSpPr>
        <p:sp>
          <p:nvSpPr>
            <p:cNvPr id="5301" name="Google Shape;5301;p8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8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86"/>
          <p:cNvGrpSpPr/>
          <p:nvPr/>
        </p:nvGrpSpPr>
        <p:grpSpPr>
          <a:xfrm>
            <a:off x="1258516" y="1750829"/>
            <a:ext cx="358640" cy="363226"/>
            <a:chOff x="-42617300" y="3587775"/>
            <a:chExt cx="306950" cy="310875"/>
          </a:xfrm>
        </p:grpSpPr>
        <p:sp>
          <p:nvSpPr>
            <p:cNvPr id="5306" name="Google Shape;5306;p8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8" name="Google Shape;5308;p86"/>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9" name="Google Shape;5309;p86"/>
          <p:cNvGrpSpPr/>
          <p:nvPr/>
        </p:nvGrpSpPr>
        <p:grpSpPr>
          <a:xfrm>
            <a:off x="3430343" y="1335569"/>
            <a:ext cx="376926" cy="370324"/>
            <a:chOff x="-40748275" y="3238700"/>
            <a:chExt cx="322600" cy="316950"/>
          </a:xfrm>
        </p:grpSpPr>
        <p:sp>
          <p:nvSpPr>
            <p:cNvPr id="5310" name="Google Shape;5310;p8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8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86"/>
          <p:cNvGrpSpPr/>
          <p:nvPr/>
        </p:nvGrpSpPr>
        <p:grpSpPr>
          <a:xfrm>
            <a:off x="3432899" y="1803553"/>
            <a:ext cx="371814" cy="338690"/>
            <a:chOff x="-40745125" y="3632900"/>
            <a:chExt cx="318225" cy="289875"/>
          </a:xfrm>
        </p:grpSpPr>
        <p:sp>
          <p:nvSpPr>
            <p:cNvPr id="5317" name="Google Shape;5317;p8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86"/>
          <p:cNvGrpSpPr/>
          <p:nvPr/>
        </p:nvGrpSpPr>
        <p:grpSpPr>
          <a:xfrm>
            <a:off x="3437047" y="2214764"/>
            <a:ext cx="363518" cy="370178"/>
            <a:chOff x="-40742750" y="3972175"/>
            <a:chExt cx="311125" cy="316825"/>
          </a:xfrm>
        </p:grpSpPr>
        <p:sp>
          <p:nvSpPr>
            <p:cNvPr id="5325" name="Google Shape;5325;p8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86"/>
          <p:cNvGrpSpPr/>
          <p:nvPr/>
        </p:nvGrpSpPr>
        <p:grpSpPr>
          <a:xfrm>
            <a:off x="2219708" y="2664932"/>
            <a:ext cx="266892" cy="369974"/>
            <a:chOff x="-38860325" y="3221750"/>
            <a:chExt cx="228425" cy="316650"/>
          </a:xfrm>
        </p:grpSpPr>
        <p:sp>
          <p:nvSpPr>
            <p:cNvPr id="5328" name="Google Shape;5328;p8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86"/>
          <p:cNvGrpSpPr/>
          <p:nvPr/>
        </p:nvGrpSpPr>
        <p:grpSpPr>
          <a:xfrm>
            <a:off x="2170515" y="3126989"/>
            <a:ext cx="380081" cy="367111"/>
            <a:chOff x="-38905225" y="3591875"/>
            <a:chExt cx="325300" cy="314200"/>
          </a:xfrm>
        </p:grpSpPr>
        <p:sp>
          <p:nvSpPr>
            <p:cNvPr id="5333" name="Google Shape;5333;p8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8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86"/>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86"/>
          <p:cNvGrpSpPr/>
          <p:nvPr/>
        </p:nvGrpSpPr>
        <p:grpSpPr>
          <a:xfrm>
            <a:off x="3977265" y="3112069"/>
            <a:ext cx="290815" cy="369740"/>
            <a:chOff x="-37370925" y="3579105"/>
            <a:chExt cx="248900" cy="316450"/>
          </a:xfrm>
        </p:grpSpPr>
        <p:sp>
          <p:nvSpPr>
            <p:cNvPr id="5338" name="Google Shape;5338;p8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8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0" name="Google Shape;5340;p86"/>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86"/>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2" name="Google Shape;5342;p86"/>
          <p:cNvGrpSpPr/>
          <p:nvPr/>
        </p:nvGrpSpPr>
        <p:grpSpPr>
          <a:xfrm>
            <a:off x="1670640" y="2190140"/>
            <a:ext cx="371814" cy="369974"/>
            <a:chOff x="-42259725" y="3951100"/>
            <a:chExt cx="318225" cy="316650"/>
          </a:xfrm>
        </p:grpSpPr>
        <p:sp>
          <p:nvSpPr>
            <p:cNvPr id="5343" name="Google Shape;5343;p8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86"/>
          <p:cNvGrpSpPr/>
          <p:nvPr/>
        </p:nvGrpSpPr>
        <p:grpSpPr>
          <a:xfrm>
            <a:off x="3869002" y="1369161"/>
            <a:ext cx="370879" cy="337755"/>
            <a:chOff x="-40378075" y="3267450"/>
            <a:chExt cx="317425" cy="289075"/>
          </a:xfrm>
        </p:grpSpPr>
        <p:sp>
          <p:nvSpPr>
            <p:cNvPr id="5346" name="Google Shape;5346;p8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86"/>
          <p:cNvGrpSpPr/>
          <p:nvPr/>
        </p:nvGrpSpPr>
        <p:grpSpPr>
          <a:xfrm>
            <a:off x="3872668" y="1770429"/>
            <a:ext cx="363548" cy="369974"/>
            <a:chOff x="-40372575" y="3604550"/>
            <a:chExt cx="311150" cy="316650"/>
          </a:xfrm>
        </p:grpSpPr>
        <p:sp>
          <p:nvSpPr>
            <p:cNvPr id="5351" name="Google Shape;5351;p8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4" name="Google Shape;5354;p86"/>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5" name="Google Shape;5355;p86"/>
          <p:cNvGrpSpPr/>
          <p:nvPr/>
        </p:nvGrpSpPr>
        <p:grpSpPr>
          <a:xfrm>
            <a:off x="2596617" y="2663092"/>
            <a:ext cx="399038" cy="372165"/>
            <a:chOff x="-38542250" y="3220175"/>
            <a:chExt cx="341525" cy="318525"/>
          </a:xfrm>
        </p:grpSpPr>
        <p:sp>
          <p:nvSpPr>
            <p:cNvPr id="5356" name="Google Shape;5356;p8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8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86"/>
          <p:cNvGrpSpPr/>
          <p:nvPr/>
        </p:nvGrpSpPr>
        <p:grpSpPr>
          <a:xfrm>
            <a:off x="2618549" y="3122462"/>
            <a:ext cx="369974" cy="369068"/>
            <a:chOff x="-38537400" y="3588000"/>
            <a:chExt cx="316650" cy="315875"/>
          </a:xfrm>
        </p:grpSpPr>
        <p:sp>
          <p:nvSpPr>
            <p:cNvPr id="5360" name="Google Shape;5360;p8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8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8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86"/>
          <p:cNvGrpSpPr/>
          <p:nvPr/>
        </p:nvGrpSpPr>
        <p:grpSpPr>
          <a:xfrm>
            <a:off x="2617629" y="3579991"/>
            <a:ext cx="371814" cy="369974"/>
            <a:chOff x="-38538975" y="3954250"/>
            <a:chExt cx="318225" cy="316650"/>
          </a:xfrm>
        </p:grpSpPr>
        <p:sp>
          <p:nvSpPr>
            <p:cNvPr id="5365" name="Google Shape;5365;p8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8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86"/>
          <p:cNvGrpSpPr/>
          <p:nvPr/>
        </p:nvGrpSpPr>
        <p:grpSpPr>
          <a:xfrm>
            <a:off x="3934941" y="3574918"/>
            <a:ext cx="375465" cy="371814"/>
            <a:chOff x="-37385100" y="3949908"/>
            <a:chExt cx="321350" cy="318225"/>
          </a:xfrm>
        </p:grpSpPr>
        <p:sp>
          <p:nvSpPr>
            <p:cNvPr id="5368" name="Google Shape;5368;p8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8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86"/>
          <p:cNvGrpSpPr/>
          <p:nvPr/>
        </p:nvGrpSpPr>
        <p:grpSpPr>
          <a:xfrm>
            <a:off x="2110600" y="1310478"/>
            <a:ext cx="370909" cy="370675"/>
            <a:chOff x="-41895050" y="3217225"/>
            <a:chExt cx="317450" cy="317250"/>
          </a:xfrm>
        </p:grpSpPr>
        <p:sp>
          <p:nvSpPr>
            <p:cNvPr id="5371" name="Google Shape;5371;p8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8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8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86"/>
          <p:cNvGrpSpPr/>
          <p:nvPr/>
        </p:nvGrpSpPr>
        <p:grpSpPr>
          <a:xfrm>
            <a:off x="2110148" y="1747412"/>
            <a:ext cx="371814" cy="369974"/>
            <a:chOff x="-41893475" y="3584850"/>
            <a:chExt cx="318225" cy="316650"/>
          </a:xfrm>
        </p:grpSpPr>
        <p:sp>
          <p:nvSpPr>
            <p:cNvPr id="5377" name="Google Shape;5377;p8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8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8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1" name="Google Shape;5381;p86"/>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86"/>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3" name="Google Shape;5383;p86"/>
          <p:cNvGrpSpPr/>
          <p:nvPr/>
        </p:nvGrpSpPr>
        <p:grpSpPr>
          <a:xfrm>
            <a:off x="880176" y="3142704"/>
            <a:ext cx="337522" cy="370909"/>
            <a:chOff x="-39998250" y="3605325"/>
            <a:chExt cx="288875" cy="317450"/>
          </a:xfrm>
        </p:grpSpPr>
        <p:sp>
          <p:nvSpPr>
            <p:cNvPr id="5384" name="Google Shape;5384;p8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8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86"/>
          <p:cNvGrpSpPr/>
          <p:nvPr/>
        </p:nvGrpSpPr>
        <p:grpSpPr>
          <a:xfrm>
            <a:off x="863950" y="3601168"/>
            <a:ext cx="369974" cy="369945"/>
            <a:chOff x="-40011050" y="3972375"/>
            <a:chExt cx="316650" cy="316625"/>
          </a:xfrm>
        </p:grpSpPr>
        <p:sp>
          <p:nvSpPr>
            <p:cNvPr id="5387" name="Google Shape;5387;p8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8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9" name="Google Shape;5389;p86"/>
          <p:cNvGrpSpPr/>
          <p:nvPr/>
        </p:nvGrpSpPr>
        <p:grpSpPr>
          <a:xfrm>
            <a:off x="3095881" y="2665867"/>
            <a:ext cx="266921" cy="369039"/>
            <a:chOff x="-38129425" y="3222550"/>
            <a:chExt cx="228450" cy="315850"/>
          </a:xfrm>
        </p:grpSpPr>
        <p:sp>
          <p:nvSpPr>
            <p:cNvPr id="5390" name="Google Shape;5390;p8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8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86"/>
          <p:cNvGrpSpPr/>
          <p:nvPr/>
        </p:nvGrpSpPr>
        <p:grpSpPr>
          <a:xfrm>
            <a:off x="3050850" y="3122462"/>
            <a:ext cx="371785" cy="369974"/>
            <a:chOff x="-38172725" y="3588000"/>
            <a:chExt cx="318200" cy="316650"/>
          </a:xfrm>
        </p:grpSpPr>
        <p:sp>
          <p:nvSpPr>
            <p:cNvPr id="5393" name="Google Shape;5393;p8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8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8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86"/>
          <p:cNvGrpSpPr/>
          <p:nvPr/>
        </p:nvGrpSpPr>
        <p:grpSpPr>
          <a:xfrm>
            <a:off x="3126752" y="3580897"/>
            <a:ext cx="219981" cy="369974"/>
            <a:chOff x="-38109725" y="3955025"/>
            <a:chExt cx="188275" cy="316650"/>
          </a:xfrm>
        </p:grpSpPr>
        <p:sp>
          <p:nvSpPr>
            <p:cNvPr id="5402" name="Google Shape;5402;p8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4" name="Google Shape;5404;p86"/>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5" name="Google Shape;5405;p86"/>
          <p:cNvGrpSpPr/>
          <p:nvPr/>
        </p:nvGrpSpPr>
        <p:grpSpPr>
          <a:xfrm>
            <a:off x="2542151" y="1312318"/>
            <a:ext cx="373654" cy="369068"/>
            <a:chOff x="-41530375" y="3218800"/>
            <a:chExt cx="319800" cy="315875"/>
          </a:xfrm>
        </p:grpSpPr>
        <p:sp>
          <p:nvSpPr>
            <p:cNvPr id="5406" name="Google Shape;5406;p8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8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8" name="Google Shape;5408;p86"/>
          <p:cNvGrpSpPr/>
          <p:nvPr/>
        </p:nvGrpSpPr>
        <p:grpSpPr>
          <a:xfrm>
            <a:off x="2544444" y="1827476"/>
            <a:ext cx="369068" cy="289004"/>
            <a:chOff x="-41526450" y="3653375"/>
            <a:chExt cx="315875" cy="247350"/>
          </a:xfrm>
        </p:grpSpPr>
        <p:sp>
          <p:nvSpPr>
            <p:cNvPr id="5409" name="Google Shape;5409;p8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8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86"/>
          <p:cNvGrpSpPr/>
          <p:nvPr/>
        </p:nvGrpSpPr>
        <p:grpSpPr>
          <a:xfrm>
            <a:off x="2545831" y="2190140"/>
            <a:ext cx="366293" cy="369974"/>
            <a:chOff x="-41526450" y="3951100"/>
            <a:chExt cx="313500" cy="316650"/>
          </a:xfrm>
        </p:grpSpPr>
        <p:sp>
          <p:nvSpPr>
            <p:cNvPr id="5412" name="Google Shape;5412;p8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8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8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86"/>
          <p:cNvGrpSpPr/>
          <p:nvPr/>
        </p:nvGrpSpPr>
        <p:grpSpPr>
          <a:xfrm>
            <a:off x="1311086" y="2684269"/>
            <a:ext cx="339595" cy="371814"/>
            <a:chOff x="-39625900" y="3238300"/>
            <a:chExt cx="290650" cy="318225"/>
          </a:xfrm>
        </p:grpSpPr>
        <p:sp>
          <p:nvSpPr>
            <p:cNvPr id="5416" name="Google Shape;5416;p8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8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86"/>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9" name="Google Shape;5419;p86"/>
          <p:cNvGrpSpPr/>
          <p:nvPr/>
        </p:nvGrpSpPr>
        <p:grpSpPr>
          <a:xfrm>
            <a:off x="1305137" y="3600730"/>
            <a:ext cx="366293" cy="370441"/>
            <a:chOff x="-39647175" y="3972000"/>
            <a:chExt cx="313500" cy="317050"/>
          </a:xfrm>
        </p:grpSpPr>
        <p:sp>
          <p:nvSpPr>
            <p:cNvPr id="5420" name="Google Shape;5420;p8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86"/>
          <p:cNvGrpSpPr/>
          <p:nvPr/>
        </p:nvGrpSpPr>
        <p:grpSpPr>
          <a:xfrm>
            <a:off x="3474265" y="2664728"/>
            <a:ext cx="375495" cy="370879"/>
            <a:chOff x="-37808850" y="3221575"/>
            <a:chExt cx="321375" cy="317425"/>
          </a:xfrm>
        </p:grpSpPr>
        <p:sp>
          <p:nvSpPr>
            <p:cNvPr id="5424" name="Google Shape;5424;p8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8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86"/>
          <p:cNvGrpSpPr/>
          <p:nvPr/>
        </p:nvGrpSpPr>
        <p:grpSpPr>
          <a:xfrm>
            <a:off x="3483038" y="3186759"/>
            <a:ext cx="372749" cy="241158"/>
            <a:chOff x="-37806500" y="3643030"/>
            <a:chExt cx="319025" cy="206400"/>
          </a:xfrm>
        </p:grpSpPr>
        <p:sp>
          <p:nvSpPr>
            <p:cNvPr id="5427" name="Google Shape;5427;p8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8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86"/>
          <p:cNvGrpSpPr/>
          <p:nvPr/>
        </p:nvGrpSpPr>
        <p:grpSpPr>
          <a:xfrm>
            <a:off x="3485346" y="3579056"/>
            <a:ext cx="368134" cy="371814"/>
            <a:chOff x="-37804925" y="3953450"/>
            <a:chExt cx="315075" cy="318225"/>
          </a:xfrm>
        </p:grpSpPr>
        <p:sp>
          <p:nvSpPr>
            <p:cNvPr id="5430" name="Google Shape;5430;p8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3" name="Google Shape;5433;p86"/>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4" name="Google Shape;5434;p86"/>
          <p:cNvGrpSpPr/>
          <p:nvPr/>
        </p:nvGrpSpPr>
        <p:grpSpPr>
          <a:xfrm>
            <a:off x="4840364" y="1328538"/>
            <a:ext cx="355663" cy="308725"/>
            <a:chOff x="-28462125" y="3199700"/>
            <a:chExt cx="298550" cy="259150"/>
          </a:xfrm>
        </p:grpSpPr>
        <p:sp>
          <p:nvSpPr>
            <p:cNvPr id="5435" name="Google Shape;5435;p8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8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86"/>
          <p:cNvGrpSpPr/>
          <p:nvPr/>
        </p:nvGrpSpPr>
        <p:grpSpPr>
          <a:xfrm>
            <a:off x="4841317" y="1763228"/>
            <a:ext cx="353757" cy="352833"/>
            <a:chOff x="-28461325" y="3545475"/>
            <a:chExt cx="296950" cy="296175"/>
          </a:xfrm>
        </p:grpSpPr>
        <p:sp>
          <p:nvSpPr>
            <p:cNvPr id="5439" name="Google Shape;5439;p8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86"/>
          <p:cNvGrpSpPr/>
          <p:nvPr/>
        </p:nvGrpSpPr>
        <p:grpSpPr>
          <a:xfrm>
            <a:off x="4837550" y="2213272"/>
            <a:ext cx="361292" cy="352803"/>
            <a:chOff x="-28463700" y="3914875"/>
            <a:chExt cx="303275" cy="296150"/>
          </a:xfrm>
        </p:grpSpPr>
        <p:sp>
          <p:nvSpPr>
            <p:cNvPr id="5446" name="Google Shape;5446;p8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86"/>
          <p:cNvGrpSpPr/>
          <p:nvPr/>
        </p:nvGrpSpPr>
        <p:grpSpPr>
          <a:xfrm>
            <a:off x="7072335" y="1369355"/>
            <a:ext cx="351880" cy="227092"/>
            <a:chOff x="-26573400" y="3224125"/>
            <a:chExt cx="295375" cy="190625"/>
          </a:xfrm>
        </p:grpSpPr>
        <p:sp>
          <p:nvSpPr>
            <p:cNvPr id="5449" name="Google Shape;5449;p8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86"/>
          <p:cNvGrpSpPr/>
          <p:nvPr/>
        </p:nvGrpSpPr>
        <p:grpSpPr>
          <a:xfrm>
            <a:off x="7072335" y="1763690"/>
            <a:ext cx="351880" cy="351910"/>
            <a:chOff x="-26573400" y="3546250"/>
            <a:chExt cx="295375" cy="295400"/>
          </a:xfrm>
        </p:grpSpPr>
        <p:sp>
          <p:nvSpPr>
            <p:cNvPr id="5452" name="Google Shape;5452;p8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8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8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86"/>
          <p:cNvGrpSpPr/>
          <p:nvPr/>
        </p:nvGrpSpPr>
        <p:grpSpPr>
          <a:xfrm>
            <a:off x="7060615" y="2213599"/>
            <a:ext cx="375319" cy="352148"/>
            <a:chOff x="-26583625" y="3917025"/>
            <a:chExt cx="315050" cy="295600"/>
          </a:xfrm>
        </p:grpSpPr>
        <p:sp>
          <p:nvSpPr>
            <p:cNvPr id="5458" name="Google Shape;5458;p8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8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2" name="Google Shape;5462;p86"/>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3" name="Google Shape;5463;p86"/>
          <p:cNvGrpSpPr/>
          <p:nvPr/>
        </p:nvGrpSpPr>
        <p:grpSpPr>
          <a:xfrm>
            <a:off x="5759130" y="3172629"/>
            <a:ext cx="289039" cy="352833"/>
            <a:chOff x="-24694925" y="3518700"/>
            <a:chExt cx="242625" cy="296175"/>
          </a:xfrm>
        </p:grpSpPr>
        <p:sp>
          <p:nvSpPr>
            <p:cNvPr id="5464" name="Google Shape;5464;p8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8" name="Google Shape;5468;p86"/>
          <p:cNvGrpSpPr/>
          <p:nvPr/>
        </p:nvGrpSpPr>
        <p:grpSpPr>
          <a:xfrm>
            <a:off x="5758668" y="3622657"/>
            <a:ext cx="289962" cy="352833"/>
            <a:chOff x="-24709100" y="3888875"/>
            <a:chExt cx="243400" cy="296175"/>
          </a:xfrm>
        </p:grpSpPr>
        <p:sp>
          <p:nvSpPr>
            <p:cNvPr id="5469" name="Google Shape;5469;p8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8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86"/>
          <p:cNvGrpSpPr/>
          <p:nvPr/>
        </p:nvGrpSpPr>
        <p:grpSpPr>
          <a:xfrm>
            <a:off x="7958668" y="2695320"/>
            <a:ext cx="356556" cy="349557"/>
            <a:chOff x="-22863675" y="3131775"/>
            <a:chExt cx="299300" cy="293425"/>
          </a:xfrm>
        </p:grpSpPr>
        <p:sp>
          <p:nvSpPr>
            <p:cNvPr id="5473" name="Google Shape;5473;p8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86"/>
          <p:cNvGrpSpPr/>
          <p:nvPr/>
        </p:nvGrpSpPr>
        <p:grpSpPr>
          <a:xfrm>
            <a:off x="5301532" y="1306499"/>
            <a:ext cx="310602" cy="352803"/>
            <a:chOff x="-28069875" y="3175300"/>
            <a:chExt cx="260725" cy="296150"/>
          </a:xfrm>
        </p:grpSpPr>
        <p:sp>
          <p:nvSpPr>
            <p:cNvPr id="5477" name="Google Shape;5477;p8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8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8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6" name="Google Shape;5486;p86"/>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7" name="Google Shape;5487;p86"/>
          <p:cNvGrpSpPr/>
          <p:nvPr/>
        </p:nvGrpSpPr>
        <p:grpSpPr>
          <a:xfrm>
            <a:off x="5342810" y="2213733"/>
            <a:ext cx="228045" cy="351880"/>
            <a:chOff x="-28032075" y="3916450"/>
            <a:chExt cx="191425" cy="295375"/>
          </a:xfrm>
        </p:grpSpPr>
        <p:sp>
          <p:nvSpPr>
            <p:cNvPr id="5488" name="Google Shape;5488;p8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86"/>
          <p:cNvGrpSpPr/>
          <p:nvPr/>
        </p:nvGrpSpPr>
        <p:grpSpPr>
          <a:xfrm>
            <a:off x="7508157" y="1306484"/>
            <a:ext cx="352833" cy="352833"/>
            <a:chOff x="-26201650" y="3176075"/>
            <a:chExt cx="296175" cy="296175"/>
          </a:xfrm>
        </p:grpSpPr>
        <p:sp>
          <p:nvSpPr>
            <p:cNvPr id="5492" name="Google Shape;5492;p8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86"/>
          <p:cNvGrpSpPr/>
          <p:nvPr/>
        </p:nvGrpSpPr>
        <p:grpSpPr>
          <a:xfrm>
            <a:off x="7507680" y="1763705"/>
            <a:ext cx="353786" cy="351880"/>
            <a:chOff x="-26204800" y="3547050"/>
            <a:chExt cx="296975" cy="295375"/>
          </a:xfrm>
        </p:grpSpPr>
        <p:sp>
          <p:nvSpPr>
            <p:cNvPr id="5495" name="Google Shape;5495;p8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8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7" name="Google Shape;5497;p86"/>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8" name="Google Shape;5498;p86"/>
          <p:cNvGrpSpPr/>
          <p:nvPr/>
        </p:nvGrpSpPr>
        <p:grpSpPr>
          <a:xfrm>
            <a:off x="6178935" y="2693683"/>
            <a:ext cx="345328" cy="352833"/>
            <a:chOff x="-24353875" y="3147725"/>
            <a:chExt cx="289875" cy="296175"/>
          </a:xfrm>
        </p:grpSpPr>
        <p:sp>
          <p:nvSpPr>
            <p:cNvPr id="5499" name="Google Shape;5499;p8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86"/>
          <p:cNvGrpSpPr/>
          <p:nvPr/>
        </p:nvGrpSpPr>
        <p:grpSpPr>
          <a:xfrm>
            <a:off x="6186917" y="3173090"/>
            <a:ext cx="329365" cy="351910"/>
            <a:chOff x="-24344425" y="3519475"/>
            <a:chExt cx="276475" cy="295400"/>
          </a:xfrm>
        </p:grpSpPr>
        <p:sp>
          <p:nvSpPr>
            <p:cNvPr id="5502" name="Google Shape;5502;p8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8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86"/>
          <p:cNvGrpSpPr/>
          <p:nvPr/>
        </p:nvGrpSpPr>
        <p:grpSpPr>
          <a:xfrm>
            <a:off x="6176597" y="3625010"/>
            <a:ext cx="350004" cy="348128"/>
            <a:chOff x="-24353075" y="3891250"/>
            <a:chExt cx="293800" cy="292225"/>
          </a:xfrm>
        </p:grpSpPr>
        <p:sp>
          <p:nvSpPr>
            <p:cNvPr id="5505" name="Google Shape;5505;p8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8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86"/>
          <p:cNvGrpSpPr/>
          <p:nvPr/>
        </p:nvGrpSpPr>
        <p:grpSpPr>
          <a:xfrm>
            <a:off x="7960068" y="3173313"/>
            <a:ext cx="353757" cy="351463"/>
            <a:chOff x="-22845575" y="3504075"/>
            <a:chExt cx="296950" cy="295025"/>
          </a:xfrm>
        </p:grpSpPr>
        <p:sp>
          <p:nvSpPr>
            <p:cNvPr id="5508" name="Google Shape;5508;p8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8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86"/>
          <p:cNvGrpSpPr/>
          <p:nvPr/>
        </p:nvGrpSpPr>
        <p:grpSpPr>
          <a:xfrm>
            <a:off x="5753249" y="1306961"/>
            <a:ext cx="299344" cy="351880"/>
            <a:chOff x="-27691025" y="3175300"/>
            <a:chExt cx="251275" cy="295375"/>
          </a:xfrm>
        </p:grpSpPr>
        <p:sp>
          <p:nvSpPr>
            <p:cNvPr id="5511" name="Google Shape;5511;p8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8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8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8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5" name="Google Shape;5515;p86"/>
          <p:cNvGrpSpPr/>
          <p:nvPr/>
        </p:nvGrpSpPr>
        <p:grpSpPr>
          <a:xfrm>
            <a:off x="5725566" y="1825637"/>
            <a:ext cx="354710" cy="228015"/>
            <a:chOff x="-27721750" y="3598250"/>
            <a:chExt cx="297750" cy="191400"/>
          </a:xfrm>
        </p:grpSpPr>
        <p:sp>
          <p:nvSpPr>
            <p:cNvPr id="5516" name="Google Shape;5516;p8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8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86"/>
          <p:cNvGrpSpPr/>
          <p:nvPr/>
        </p:nvGrpSpPr>
        <p:grpSpPr>
          <a:xfrm>
            <a:off x="5726966" y="2219183"/>
            <a:ext cx="351910" cy="340980"/>
            <a:chOff x="-27719400" y="3925600"/>
            <a:chExt cx="295400" cy="286225"/>
          </a:xfrm>
        </p:grpSpPr>
        <p:sp>
          <p:nvSpPr>
            <p:cNvPr id="5519" name="Google Shape;5519;p8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8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86"/>
          <p:cNvGrpSpPr/>
          <p:nvPr/>
        </p:nvGrpSpPr>
        <p:grpSpPr>
          <a:xfrm>
            <a:off x="7948238" y="1306023"/>
            <a:ext cx="353757" cy="353757"/>
            <a:chOff x="-25834600" y="3176875"/>
            <a:chExt cx="296950" cy="296950"/>
          </a:xfrm>
        </p:grpSpPr>
        <p:sp>
          <p:nvSpPr>
            <p:cNvPr id="5522" name="Google Shape;5522;p8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86"/>
          <p:cNvGrpSpPr/>
          <p:nvPr/>
        </p:nvGrpSpPr>
        <p:grpSpPr>
          <a:xfrm>
            <a:off x="7948238" y="1774024"/>
            <a:ext cx="353757" cy="331241"/>
            <a:chOff x="-25834600" y="3564375"/>
            <a:chExt cx="296950" cy="278050"/>
          </a:xfrm>
        </p:grpSpPr>
        <p:sp>
          <p:nvSpPr>
            <p:cNvPr id="5528" name="Google Shape;5528;p8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8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8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8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8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86"/>
          <p:cNvGrpSpPr/>
          <p:nvPr/>
        </p:nvGrpSpPr>
        <p:grpSpPr>
          <a:xfrm>
            <a:off x="7946362" y="2213376"/>
            <a:ext cx="357509" cy="352595"/>
            <a:chOff x="-25834600" y="3915850"/>
            <a:chExt cx="300100" cy="295975"/>
          </a:xfrm>
        </p:grpSpPr>
        <p:sp>
          <p:nvSpPr>
            <p:cNvPr id="5537" name="Google Shape;5537;p8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86"/>
          <p:cNvGrpSpPr/>
          <p:nvPr/>
        </p:nvGrpSpPr>
        <p:grpSpPr>
          <a:xfrm>
            <a:off x="6681790" y="2694606"/>
            <a:ext cx="228968" cy="350987"/>
            <a:chOff x="-23930925" y="3149300"/>
            <a:chExt cx="192200" cy="294625"/>
          </a:xfrm>
        </p:grpSpPr>
        <p:sp>
          <p:nvSpPr>
            <p:cNvPr id="5541" name="Google Shape;5541;p8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5" name="Google Shape;5545;p86"/>
          <p:cNvGrpSpPr/>
          <p:nvPr/>
        </p:nvGrpSpPr>
        <p:grpSpPr>
          <a:xfrm>
            <a:off x="6638620" y="3173090"/>
            <a:ext cx="315307" cy="351910"/>
            <a:chOff x="-23962425" y="3519475"/>
            <a:chExt cx="264675" cy="295400"/>
          </a:xfrm>
        </p:grpSpPr>
        <p:sp>
          <p:nvSpPr>
            <p:cNvPr id="5546" name="Google Shape;5546;p8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8" name="Google Shape;5548;p86"/>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9" name="Google Shape;5549;p86"/>
          <p:cNvGrpSpPr/>
          <p:nvPr/>
        </p:nvGrpSpPr>
        <p:grpSpPr>
          <a:xfrm>
            <a:off x="8017295" y="3623134"/>
            <a:ext cx="239302" cy="351880"/>
            <a:chOff x="-22788075" y="3904625"/>
            <a:chExt cx="200875" cy="295375"/>
          </a:xfrm>
        </p:grpSpPr>
        <p:sp>
          <p:nvSpPr>
            <p:cNvPr id="5550" name="Google Shape;5550;p8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86"/>
          <p:cNvGrpSpPr/>
          <p:nvPr/>
        </p:nvGrpSpPr>
        <p:grpSpPr>
          <a:xfrm>
            <a:off x="6172593" y="1306499"/>
            <a:ext cx="354710" cy="352803"/>
            <a:chOff x="-27351575" y="3175300"/>
            <a:chExt cx="297750" cy="296150"/>
          </a:xfrm>
        </p:grpSpPr>
        <p:sp>
          <p:nvSpPr>
            <p:cNvPr id="5555" name="Google Shape;5555;p8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86"/>
          <p:cNvGrpSpPr/>
          <p:nvPr/>
        </p:nvGrpSpPr>
        <p:grpSpPr>
          <a:xfrm>
            <a:off x="6218402" y="1758809"/>
            <a:ext cx="269293" cy="353072"/>
            <a:chOff x="-27313750" y="3545275"/>
            <a:chExt cx="226050" cy="296375"/>
          </a:xfrm>
        </p:grpSpPr>
        <p:sp>
          <p:nvSpPr>
            <p:cNvPr id="5560" name="Google Shape;5560;p8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86"/>
          <p:cNvGrpSpPr/>
          <p:nvPr/>
        </p:nvGrpSpPr>
        <p:grpSpPr>
          <a:xfrm>
            <a:off x="6172593" y="2211380"/>
            <a:ext cx="354710" cy="356586"/>
            <a:chOff x="-27351575" y="3915650"/>
            <a:chExt cx="297750" cy="299325"/>
          </a:xfrm>
        </p:grpSpPr>
        <p:sp>
          <p:nvSpPr>
            <p:cNvPr id="5564" name="Google Shape;5564;p8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8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6" name="Google Shape;5566;p86"/>
          <p:cNvGrpSpPr/>
          <p:nvPr/>
        </p:nvGrpSpPr>
        <p:grpSpPr>
          <a:xfrm>
            <a:off x="4860084" y="2693579"/>
            <a:ext cx="319060" cy="353042"/>
            <a:chOff x="-25445525" y="3175900"/>
            <a:chExt cx="267825" cy="296350"/>
          </a:xfrm>
        </p:grpSpPr>
        <p:sp>
          <p:nvSpPr>
            <p:cNvPr id="5567" name="Google Shape;5567;p8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8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86"/>
          <p:cNvGrpSpPr/>
          <p:nvPr/>
        </p:nvGrpSpPr>
        <p:grpSpPr>
          <a:xfrm>
            <a:off x="4841797" y="3183902"/>
            <a:ext cx="355633" cy="330288"/>
            <a:chOff x="-25465200" y="3565175"/>
            <a:chExt cx="298525" cy="277250"/>
          </a:xfrm>
        </p:grpSpPr>
        <p:sp>
          <p:nvSpPr>
            <p:cNvPr id="5571" name="Google Shape;5571;p8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6"/>
          <p:cNvGrpSpPr/>
          <p:nvPr/>
        </p:nvGrpSpPr>
        <p:grpSpPr>
          <a:xfrm>
            <a:off x="4841336" y="3623432"/>
            <a:ext cx="356556" cy="351285"/>
            <a:chOff x="-25465200" y="3916150"/>
            <a:chExt cx="299300" cy="294875"/>
          </a:xfrm>
        </p:grpSpPr>
        <p:sp>
          <p:nvSpPr>
            <p:cNvPr id="5574" name="Google Shape;5574;p8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8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86"/>
          <p:cNvGrpSpPr/>
          <p:nvPr/>
        </p:nvGrpSpPr>
        <p:grpSpPr>
          <a:xfrm>
            <a:off x="7068775" y="2693698"/>
            <a:ext cx="351880" cy="352803"/>
            <a:chOff x="-23615075" y="3148525"/>
            <a:chExt cx="295375" cy="296150"/>
          </a:xfrm>
        </p:grpSpPr>
        <p:sp>
          <p:nvSpPr>
            <p:cNvPr id="5577" name="Google Shape;5577;p8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1" name="Google Shape;5581;p86"/>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2" name="Google Shape;5582;p86"/>
          <p:cNvGrpSpPr/>
          <p:nvPr/>
        </p:nvGrpSpPr>
        <p:grpSpPr>
          <a:xfrm>
            <a:off x="7068299" y="3632977"/>
            <a:ext cx="352833" cy="332194"/>
            <a:chOff x="-23615075" y="3906200"/>
            <a:chExt cx="296175" cy="278850"/>
          </a:xfrm>
        </p:grpSpPr>
        <p:sp>
          <p:nvSpPr>
            <p:cNvPr id="5583" name="Google Shape;5583;p8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6" name="Google Shape;5586;p86"/>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7" name="Google Shape;5587;p86"/>
          <p:cNvGrpSpPr/>
          <p:nvPr/>
        </p:nvGrpSpPr>
        <p:grpSpPr>
          <a:xfrm>
            <a:off x="6617268" y="1306618"/>
            <a:ext cx="353757" cy="352565"/>
            <a:chOff x="-26980600" y="3175500"/>
            <a:chExt cx="296950" cy="295950"/>
          </a:xfrm>
        </p:grpSpPr>
        <p:sp>
          <p:nvSpPr>
            <p:cNvPr id="5588" name="Google Shape;5588;p8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8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1" name="Google Shape;5591;p86"/>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2" name="Google Shape;5592;p86"/>
          <p:cNvGrpSpPr/>
          <p:nvPr/>
        </p:nvGrpSpPr>
        <p:grpSpPr>
          <a:xfrm>
            <a:off x="6617744" y="2245154"/>
            <a:ext cx="352803" cy="289039"/>
            <a:chOff x="-26981375" y="3951875"/>
            <a:chExt cx="296150" cy="242625"/>
          </a:xfrm>
        </p:grpSpPr>
        <p:sp>
          <p:nvSpPr>
            <p:cNvPr id="5593" name="Google Shape;5593;p8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8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86"/>
          <p:cNvGrpSpPr/>
          <p:nvPr/>
        </p:nvGrpSpPr>
        <p:grpSpPr>
          <a:xfrm>
            <a:off x="5282787" y="2692745"/>
            <a:ext cx="351910" cy="354710"/>
            <a:chOff x="-25094250" y="3176075"/>
            <a:chExt cx="295400" cy="297750"/>
          </a:xfrm>
        </p:grpSpPr>
        <p:sp>
          <p:nvSpPr>
            <p:cNvPr id="5597" name="Google Shape;5597;p8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86"/>
          <p:cNvGrpSpPr/>
          <p:nvPr/>
        </p:nvGrpSpPr>
        <p:grpSpPr>
          <a:xfrm>
            <a:off x="5282787" y="3173106"/>
            <a:ext cx="351910" cy="351880"/>
            <a:chOff x="-25094250" y="3547050"/>
            <a:chExt cx="295400" cy="295375"/>
          </a:xfrm>
        </p:grpSpPr>
        <p:sp>
          <p:nvSpPr>
            <p:cNvPr id="5601" name="Google Shape;5601;p8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8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8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86"/>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7" name="Google Shape;5607;p86"/>
          <p:cNvGrpSpPr/>
          <p:nvPr/>
        </p:nvGrpSpPr>
        <p:grpSpPr>
          <a:xfrm>
            <a:off x="7514864" y="2693698"/>
            <a:ext cx="352803" cy="352803"/>
            <a:chOff x="-23245675" y="3148525"/>
            <a:chExt cx="296150" cy="296150"/>
          </a:xfrm>
        </p:grpSpPr>
        <p:sp>
          <p:nvSpPr>
            <p:cNvPr id="5608" name="Google Shape;5608;p8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8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8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1" name="Google Shape;5611;p86"/>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2" name="Google Shape;5612;p86"/>
          <p:cNvGrpSpPr/>
          <p:nvPr/>
        </p:nvGrpSpPr>
        <p:grpSpPr>
          <a:xfrm>
            <a:off x="7515325" y="3622672"/>
            <a:ext cx="351880" cy="352803"/>
            <a:chOff x="-23244900" y="3888100"/>
            <a:chExt cx="295375" cy="296150"/>
          </a:xfrm>
        </p:grpSpPr>
        <p:sp>
          <p:nvSpPr>
            <p:cNvPr id="5613" name="Google Shape;5613;p8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8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8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8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8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8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8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8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8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8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4" name="Google Shape;5624;p86"/>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86"/>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626" name="Google Shape;5626;p86"/>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713217" y="2408325"/>
            <a:ext cx="43434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29" name="Google Shape;329;p42"/>
          <p:cNvSpPr txBox="1"/>
          <p:nvPr>
            <p:ph idx="2" type="title"/>
          </p:nvPr>
        </p:nvSpPr>
        <p:spPr>
          <a:xfrm>
            <a:off x="713217" y="1468125"/>
            <a:ext cx="12693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30" name="Google Shape;330;p42"/>
          <p:cNvSpPr txBox="1"/>
          <p:nvPr>
            <p:ph idx="1" type="subTitle"/>
          </p:nvPr>
        </p:nvSpPr>
        <p:spPr>
          <a:xfrm>
            <a:off x="713225" y="3265863"/>
            <a:ext cx="43434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grpSp>
        <p:nvGrpSpPr>
          <p:cNvPr id="331" name="Google Shape;331;p42"/>
          <p:cNvGrpSpPr/>
          <p:nvPr/>
        </p:nvGrpSpPr>
        <p:grpSpPr>
          <a:xfrm>
            <a:off x="5509108" y="-1"/>
            <a:ext cx="4168943" cy="4680773"/>
            <a:chOff x="5509108" y="-1"/>
            <a:chExt cx="4168943" cy="4680773"/>
          </a:xfrm>
        </p:grpSpPr>
        <p:grpSp>
          <p:nvGrpSpPr>
            <p:cNvPr id="332" name="Google Shape;332;p42"/>
            <p:cNvGrpSpPr/>
            <p:nvPr/>
          </p:nvGrpSpPr>
          <p:grpSpPr>
            <a:xfrm>
              <a:off x="5711183" y="-1"/>
              <a:ext cx="3966868" cy="4316350"/>
              <a:chOff x="5339483" y="-1"/>
              <a:chExt cx="3966868" cy="4316350"/>
            </a:xfrm>
          </p:grpSpPr>
          <p:sp>
            <p:nvSpPr>
              <p:cNvPr id="333" name="Google Shape;333;p42"/>
              <p:cNvSpPr/>
              <p:nvPr/>
            </p:nvSpPr>
            <p:spPr>
              <a:xfrm rot="-4596655">
                <a:off x="5485646" y="556826"/>
                <a:ext cx="3674561" cy="3202664"/>
              </a:xfrm>
              <a:custGeom>
                <a:rect b="b" l="l" r="r" t="t"/>
                <a:pathLst>
                  <a:path extrusionOk="0" h="24222" w="27791">
                    <a:moveTo>
                      <a:pt x="22588" y="4724"/>
                    </a:moveTo>
                    <a:cubicBezTo>
                      <a:pt x="22603" y="4753"/>
                      <a:pt x="22622" y="4768"/>
                      <a:pt x="22651" y="4768"/>
                    </a:cubicBezTo>
                    <a:cubicBezTo>
                      <a:pt x="22603" y="4768"/>
                      <a:pt x="22603" y="4753"/>
                      <a:pt x="22588" y="4724"/>
                    </a:cubicBezTo>
                    <a:close/>
                    <a:moveTo>
                      <a:pt x="2477" y="0"/>
                    </a:moveTo>
                    <a:lnTo>
                      <a:pt x="2477" y="111"/>
                    </a:lnTo>
                    <a:cubicBezTo>
                      <a:pt x="2447" y="111"/>
                      <a:pt x="2418" y="111"/>
                      <a:pt x="2384" y="141"/>
                    </a:cubicBezTo>
                    <a:cubicBezTo>
                      <a:pt x="2372" y="144"/>
                      <a:pt x="2359" y="144"/>
                      <a:pt x="2345" y="144"/>
                    </a:cubicBezTo>
                    <a:cubicBezTo>
                      <a:pt x="2337" y="144"/>
                      <a:pt x="2329" y="144"/>
                      <a:pt x="2321" y="144"/>
                    </a:cubicBezTo>
                    <a:cubicBezTo>
                      <a:pt x="2274" y="144"/>
                      <a:pt x="2227" y="150"/>
                      <a:pt x="2215" y="233"/>
                    </a:cubicBezTo>
                    <a:cubicBezTo>
                      <a:pt x="2200" y="340"/>
                      <a:pt x="2200" y="447"/>
                      <a:pt x="2185" y="554"/>
                    </a:cubicBezTo>
                    <a:lnTo>
                      <a:pt x="1908" y="554"/>
                    </a:lnTo>
                    <a:cubicBezTo>
                      <a:pt x="1894" y="554"/>
                      <a:pt x="1879" y="572"/>
                      <a:pt x="1864" y="587"/>
                    </a:cubicBezTo>
                    <a:cubicBezTo>
                      <a:pt x="1847" y="584"/>
                      <a:pt x="1832" y="582"/>
                      <a:pt x="1819" y="582"/>
                    </a:cubicBezTo>
                    <a:cubicBezTo>
                      <a:pt x="1768" y="582"/>
                      <a:pt x="1739" y="607"/>
                      <a:pt x="1739" y="679"/>
                    </a:cubicBezTo>
                    <a:cubicBezTo>
                      <a:pt x="1739" y="786"/>
                      <a:pt x="1724" y="879"/>
                      <a:pt x="1709" y="971"/>
                    </a:cubicBezTo>
                    <a:cubicBezTo>
                      <a:pt x="1679" y="1093"/>
                      <a:pt x="1709" y="1218"/>
                      <a:pt x="1646" y="1325"/>
                    </a:cubicBezTo>
                    <a:cubicBezTo>
                      <a:pt x="1510" y="1325"/>
                      <a:pt x="1384" y="1310"/>
                      <a:pt x="1248" y="1292"/>
                    </a:cubicBezTo>
                    <a:cubicBezTo>
                      <a:pt x="1155" y="1292"/>
                      <a:pt x="1063" y="1310"/>
                      <a:pt x="1000" y="1369"/>
                    </a:cubicBezTo>
                    <a:cubicBezTo>
                      <a:pt x="879" y="1462"/>
                      <a:pt x="864" y="1587"/>
                      <a:pt x="864" y="1709"/>
                    </a:cubicBezTo>
                    <a:cubicBezTo>
                      <a:pt x="801" y="2816"/>
                      <a:pt x="738" y="3923"/>
                      <a:pt x="694" y="5030"/>
                    </a:cubicBezTo>
                    <a:cubicBezTo>
                      <a:pt x="587" y="7137"/>
                      <a:pt x="480" y="9226"/>
                      <a:pt x="388" y="11318"/>
                    </a:cubicBezTo>
                    <a:cubicBezTo>
                      <a:pt x="340" y="12226"/>
                      <a:pt x="296" y="13134"/>
                      <a:pt x="248" y="14023"/>
                    </a:cubicBezTo>
                    <a:cubicBezTo>
                      <a:pt x="233" y="14226"/>
                      <a:pt x="233" y="14425"/>
                      <a:pt x="218" y="14639"/>
                    </a:cubicBezTo>
                    <a:cubicBezTo>
                      <a:pt x="170" y="15130"/>
                      <a:pt x="111" y="15625"/>
                      <a:pt x="63" y="16116"/>
                    </a:cubicBezTo>
                    <a:cubicBezTo>
                      <a:pt x="63" y="16164"/>
                      <a:pt x="63" y="16208"/>
                      <a:pt x="0" y="16208"/>
                    </a:cubicBezTo>
                    <a:lnTo>
                      <a:pt x="0" y="16440"/>
                    </a:lnTo>
                    <a:lnTo>
                      <a:pt x="0" y="16470"/>
                    </a:lnTo>
                    <a:lnTo>
                      <a:pt x="0" y="16533"/>
                    </a:lnTo>
                    <a:lnTo>
                      <a:pt x="93" y="16533"/>
                    </a:lnTo>
                    <a:cubicBezTo>
                      <a:pt x="93" y="16547"/>
                      <a:pt x="111" y="16562"/>
                      <a:pt x="126" y="16562"/>
                    </a:cubicBezTo>
                    <a:cubicBezTo>
                      <a:pt x="111" y="16809"/>
                      <a:pt x="233" y="16961"/>
                      <a:pt x="480" y="16975"/>
                    </a:cubicBezTo>
                    <a:cubicBezTo>
                      <a:pt x="986" y="16994"/>
                      <a:pt x="1495" y="17009"/>
                      <a:pt x="2001" y="17023"/>
                    </a:cubicBezTo>
                    <a:cubicBezTo>
                      <a:pt x="3030" y="17053"/>
                      <a:pt x="4045" y="17086"/>
                      <a:pt x="5075" y="17116"/>
                    </a:cubicBezTo>
                    <a:cubicBezTo>
                      <a:pt x="6458" y="17145"/>
                      <a:pt x="7842" y="17193"/>
                      <a:pt x="9226" y="17223"/>
                    </a:cubicBezTo>
                    <a:cubicBezTo>
                      <a:pt x="10396" y="17271"/>
                      <a:pt x="11580" y="17300"/>
                      <a:pt x="12750" y="17330"/>
                    </a:cubicBezTo>
                    <a:cubicBezTo>
                      <a:pt x="14009" y="17363"/>
                      <a:pt x="15285" y="17392"/>
                      <a:pt x="16562" y="17437"/>
                    </a:cubicBezTo>
                    <a:cubicBezTo>
                      <a:pt x="17178" y="17455"/>
                      <a:pt x="17791" y="17470"/>
                      <a:pt x="18407" y="17485"/>
                    </a:cubicBezTo>
                    <a:cubicBezTo>
                      <a:pt x="19529" y="17514"/>
                      <a:pt x="20666" y="17547"/>
                      <a:pt x="21791" y="17577"/>
                    </a:cubicBezTo>
                    <a:cubicBezTo>
                      <a:pt x="21791" y="17747"/>
                      <a:pt x="21791" y="17898"/>
                      <a:pt x="21806" y="18068"/>
                    </a:cubicBezTo>
                    <a:cubicBezTo>
                      <a:pt x="21821" y="18485"/>
                      <a:pt x="21898" y="18883"/>
                      <a:pt x="22068" y="19267"/>
                    </a:cubicBezTo>
                    <a:cubicBezTo>
                      <a:pt x="22205" y="19621"/>
                      <a:pt x="22282" y="19976"/>
                      <a:pt x="22267" y="20345"/>
                    </a:cubicBezTo>
                    <a:cubicBezTo>
                      <a:pt x="22253" y="20544"/>
                      <a:pt x="22297" y="20758"/>
                      <a:pt x="22345" y="20961"/>
                    </a:cubicBezTo>
                    <a:cubicBezTo>
                      <a:pt x="22452" y="21297"/>
                      <a:pt x="22636" y="21621"/>
                      <a:pt x="22806" y="21942"/>
                    </a:cubicBezTo>
                    <a:cubicBezTo>
                      <a:pt x="22972" y="22267"/>
                      <a:pt x="23142" y="22588"/>
                      <a:pt x="23205" y="22957"/>
                    </a:cubicBezTo>
                    <a:cubicBezTo>
                      <a:pt x="23249" y="23326"/>
                      <a:pt x="23297" y="23695"/>
                      <a:pt x="23326" y="24064"/>
                    </a:cubicBezTo>
                    <a:cubicBezTo>
                      <a:pt x="23326" y="24127"/>
                      <a:pt x="23312" y="24204"/>
                      <a:pt x="23419" y="24204"/>
                    </a:cubicBezTo>
                    <a:cubicBezTo>
                      <a:pt x="23512" y="24204"/>
                      <a:pt x="23611" y="24218"/>
                      <a:pt x="23707" y="24218"/>
                    </a:cubicBezTo>
                    <a:cubicBezTo>
                      <a:pt x="23756" y="24218"/>
                      <a:pt x="23804" y="24214"/>
                      <a:pt x="23850" y="24204"/>
                    </a:cubicBezTo>
                    <a:cubicBezTo>
                      <a:pt x="23869" y="24217"/>
                      <a:pt x="23889" y="24222"/>
                      <a:pt x="23909" y="24222"/>
                    </a:cubicBezTo>
                    <a:cubicBezTo>
                      <a:pt x="23938" y="24222"/>
                      <a:pt x="23969" y="24213"/>
                      <a:pt x="24005" y="24204"/>
                    </a:cubicBezTo>
                    <a:lnTo>
                      <a:pt x="24943" y="24204"/>
                    </a:lnTo>
                    <a:cubicBezTo>
                      <a:pt x="25832" y="24190"/>
                      <a:pt x="26710" y="24190"/>
                      <a:pt x="27603" y="24190"/>
                    </a:cubicBezTo>
                    <a:cubicBezTo>
                      <a:pt x="27640" y="24193"/>
                      <a:pt x="27669" y="24194"/>
                      <a:pt x="27693" y="24194"/>
                    </a:cubicBezTo>
                    <a:cubicBezTo>
                      <a:pt x="27791" y="24194"/>
                      <a:pt x="27790" y="24165"/>
                      <a:pt x="27740" y="24064"/>
                    </a:cubicBezTo>
                    <a:cubicBezTo>
                      <a:pt x="27400" y="23297"/>
                      <a:pt x="27079" y="22544"/>
                      <a:pt x="26817" y="21758"/>
                    </a:cubicBezTo>
                    <a:cubicBezTo>
                      <a:pt x="26803" y="21699"/>
                      <a:pt x="26773" y="21651"/>
                      <a:pt x="26773" y="21588"/>
                    </a:cubicBezTo>
                    <a:cubicBezTo>
                      <a:pt x="26788" y="21238"/>
                      <a:pt x="26710" y="20883"/>
                      <a:pt x="26725" y="20529"/>
                    </a:cubicBezTo>
                    <a:cubicBezTo>
                      <a:pt x="26725" y="20466"/>
                      <a:pt x="26696" y="20422"/>
                      <a:pt x="26681" y="20359"/>
                    </a:cubicBezTo>
                    <a:cubicBezTo>
                      <a:pt x="26696" y="20083"/>
                      <a:pt x="26681" y="19806"/>
                      <a:pt x="26662" y="19529"/>
                    </a:cubicBezTo>
                    <a:cubicBezTo>
                      <a:pt x="26618" y="19023"/>
                      <a:pt x="26725" y="18514"/>
                      <a:pt x="26696" y="18023"/>
                    </a:cubicBezTo>
                    <a:cubicBezTo>
                      <a:pt x="26681" y="17684"/>
                      <a:pt x="26648" y="17344"/>
                      <a:pt x="26618" y="17023"/>
                    </a:cubicBezTo>
                    <a:cubicBezTo>
                      <a:pt x="26555" y="16422"/>
                      <a:pt x="26478" y="15839"/>
                      <a:pt x="26618" y="15241"/>
                    </a:cubicBezTo>
                    <a:cubicBezTo>
                      <a:pt x="26681" y="14916"/>
                      <a:pt x="26725" y="14562"/>
                      <a:pt x="26618" y="14241"/>
                    </a:cubicBezTo>
                    <a:cubicBezTo>
                      <a:pt x="26603" y="14178"/>
                      <a:pt x="26589" y="14115"/>
                      <a:pt x="26570" y="14056"/>
                    </a:cubicBezTo>
                    <a:cubicBezTo>
                      <a:pt x="26541" y="13931"/>
                      <a:pt x="26463" y="13857"/>
                      <a:pt x="26404" y="13746"/>
                    </a:cubicBezTo>
                    <a:cubicBezTo>
                      <a:pt x="26279" y="13562"/>
                      <a:pt x="26079" y="13470"/>
                      <a:pt x="25958" y="13285"/>
                    </a:cubicBezTo>
                    <a:cubicBezTo>
                      <a:pt x="25865" y="13119"/>
                      <a:pt x="25773" y="12964"/>
                      <a:pt x="25648" y="12824"/>
                    </a:cubicBezTo>
                    <a:cubicBezTo>
                      <a:pt x="25389" y="12396"/>
                      <a:pt x="25127" y="11964"/>
                      <a:pt x="24817" y="11580"/>
                    </a:cubicBezTo>
                    <a:cubicBezTo>
                      <a:pt x="24696" y="11440"/>
                      <a:pt x="24603" y="11289"/>
                      <a:pt x="24419" y="11226"/>
                    </a:cubicBezTo>
                    <a:cubicBezTo>
                      <a:pt x="24297" y="11134"/>
                      <a:pt x="24157" y="11056"/>
                      <a:pt x="24005" y="11041"/>
                    </a:cubicBezTo>
                    <a:cubicBezTo>
                      <a:pt x="23972" y="10997"/>
                      <a:pt x="23913" y="10997"/>
                      <a:pt x="23865" y="10979"/>
                    </a:cubicBezTo>
                    <a:lnTo>
                      <a:pt x="23836" y="10979"/>
                    </a:lnTo>
                    <a:lnTo>
                      <a:pt x="23836" y="10565"/>
                    </a:lnTo>
                    <a:cubicBezTo>
                      <a:pt x="23821" y="9798"/>
                      <a:pt x="23802" y="9027"/>
                      <a:pt x="23788" y="8274"/>
                    </a:cubicBezTo>
                    <a:cubicBezTo>
                      <a:pt x="23758" y="6938"/>
                      <a:pt x="23710" y="5598"/>
                      <a:pt x="23681" y="4277"/>
                    </a:cubicBezTo>
                    <a:cubicBezTo>
                      <a:pt x="23666" y="3432"/>
                      <a:pt x="23651" y="2569"/>
                      <a:pt x="23618" y="1724"/>
                    </a:cubicBezTo>
                    <a:cubicBezTo>
                      <a:pt x="23618" y="1617"/>
                      <a:pt x="23603" y="1524"/>
                      <a:pt x="23496" y="1462"/>
                    </a:cubicBezTo>
                    <a:cubicBezTo>
                      <a:pt x="23419" y="1369"/>
                      <a:pt x="23312" y="1369"/>
                      <a:pt x="23205" y="1369"/>
                    </a:cubicBezTo>
                    <a:cubicBezTo>
                      <a:pt x="23020" y="1384"/>
                      <a:pt x="22836" y="1403"/>
                      <a:pt x="22651" y="1417"/>
                    </a:cubicBezTo>
                    <a:lnTo>
                      <a:pt x="22496" y="1417"/>
                    </a:lnTo>
                    <a:cubicBezTo>
                      <a:pt x="22481" y="1384"/>
                      <a:pt x="22467" y="1384"/>
                      <a:pt x="22437" y="1384"/>
                    </a:cubicBezTo>
                    <a:lnTo>
                      <a:pt x="22267" y="1384"/>
                    </a:lnTo>
                    <a:cubicBezTo>
                      <a:pt x="22247" y="1358"/>
                      <a:pt x="22229" y="1352"/>
                      <a:pt x="22211" y="1352"/>
                    </a:cubicBezTo>
                    <a:cubicBezTo>
                      <a:pt x="22199" y="1352"/>
                      <a:pt x="22187" y="1355"/>
                      <a:pt x="22175" y="1355"/>
                    </a:cubicBezTo>
                    <a:lnTo>
                      <a:pt x="22050" y="1355"/>
                    </a:lnTo>
                    <a:cubicBezTo>
                      <a:pt x="22028" y="1324"/>
                      <a:pt x="22002" y="1316"/>
                      <a:pt x="21975" y="1316"/>
                    </a:cubicBezTo>
                    <a:cubicBezTo>
                      <a:pt x="21945" y="1316"/>
                      <a:pt x="21914" y="1325"/>
                      <a:pt x="21884" y="1325"/>
                    </a:cubicBezTo>
                    <a:cubicBezTo>
                      <a:pt x="21863" y="1295"/>
                      <a:pt x="21838" y="1290"/>
                      <a:pt x="21811" y="1290"/>
                    </a:cubicBezTo>
                    <a:cubicBezTo>
                      <a:pt x="21794" y="1290"/>
                      <a:pt x="21776" y="1292"/>
                      <a:pt x="21758" y="1292"/>
                    </a:cubicBezTo>
                    <a:lnTo>
                      <a:pt x="20607" y="1292"/>
                    </a:lnTo>
                    <a:cubicBezTo>
                      <a:pt x="20330" y="1301"/>
                      <a:pt x="20049" y="1301"/>
                      <a:pt x="19769" y="1301"/>
                    </a:cubicBezTo>
                    <a:cubicBezTo>
                      <a:pt x="19489" y="1301"/>
                      <a:pt x="19208" y="1301"/>
                      <a:pt x="18931" y="1310"/>
                    </a:cubicBezTo>
                    <a:cubicBezTo>
                      <a:pt x="18516" y="1333"/>
                      <a:pt x="18101" y="1333"/>
                      <a:pt x="17688" y="1333"/>
                    </a:cubicBezTo>
                    <a:cubicBezTo>
                      <a:pt x="17274" y="1333"/>
                      <a:pt x="16863" y="1333"/>
                      <a:pt x="16455" y="1355"/>
                    </a:cubicBezTo>
                    <a:lnTo>
                      <a:pt x="15684" y="1355"/>
                    </a:lnTo>
                    <a:cubicBezTo>
                      <a:pt x="15644" y="1350"/>
                      <a:pt x="15604" y="1348"/>
                      <a:pt x="15564" y="1348"/>
                    </a:cubicBezTo>
                    <a:cubicBezTo>
                      <a:pt x="15386" y="1348"/>
                      <a:pt x="15206" y="1387"/>
                      <a:pt x="15026" y="1387"/>
                    </a:cubicBezTo>
                    <a:cubicBezTo>
                      <a:pt x="15000" y="1387"/>
                      <a:pt x="14973" y="1386"/>
                      <a:pt x="14946" y="1384"/>
                    </a:cubicBezTo>
                    <a:cubicBezTo>
                      <a:pt x="14363" y="1403"/>
                      <a:pt x="13765" y="1432"/>
                      <a:pt x="13178" y="1495"/>
                    </a:cubicBezTo>
                    <a:cubicBezTo>
                      <a:pt x="13056" y="1524"/>
                      <a:pt x="12916" y="1539"/>
                      <a:pt x="12794" y="1554"/>
                    </a:cubicBezTo>
                    <a:cubicBezTo>
                      <a:pt x="12658" y="1602"/>
                      <a:pt x="12518" y="1569"/>
                      <a:pt x="12381" y="1646"/>
                    </a:cubicBezTo>
                    <a:cubicBezTo>
                      <a:pt x="12304" y="1646"/>
                      <a:pt x="12226" y="1646"/>
                      <a:pt x="12149" y="1694"/>
                    </a:cubicBezTo>
                    <a:cubicBezTo>
                      <a:pt x="12086" y="1709"/>
                      <a:pt x="12027" y="1724"/>
                      <a:pt x="11994" y="1801"/>
                    </a:cubicBezTo>
                    <a:cubicBezTo>
                      <a:pt x="11949" y="1801"/>
                      <a:pt x="11949" y="1893"/>
                      <a:pt x="11887" y="1893"/>
                    </a:cubicBezTo>
                    <a:cubicBezTo>
                      <a:pt x="11872" y="1816"/>
                      <a:pt x="11857" y="1772"/>
                      <a:pt x="11794" y="1738"/>
                    </a:cubicBezTo>
                    <a:cubicBezTo>
                      <a:pt x="11780" y="1724"/>
                      <a:pt x="11780" y="1709"/>
                      <a:pt x="11765" y="1709"/>
                    </a:cubicBezTo>
                    <a:cubicBezTo>
                      <a:pt x="11750" y="1694"/>
                      <a:pt x="11750" y="1679"/>
                      <a:pt x="11735" y="1679"/>
                    </a:cubicBezTo>
                    <a:cubicBezTo>
                      <a:pt x="11658" y="1495"/>
                      <a:pt x="11488" y="1417"/>
                      <a:pt x="11333" y="1325"/>
                    </a:cubicBezTo>
                    <a:cubicBezTo>
                      <a:pt x="10887" y="1048"/>
                      <a:pt x="10381" y="893"/>
                      <a:pt x="9857" y="786"/>
                    </a:cubicBezTo>
                    <a:cubicBezTo>
                      <a:pt x="9503" y="724"/>
                      <a:pt x="9152" y="679"/>
                      <a:pt x="8783" y="631"/>
                    </a:cubicBezTo>
                    <a:cubicBezTo>
                      <a:pt x="8381" y="602"/>
                      <a:pt x="7968" y="539"/>
                      <a:pt x="7565" y="495"/>
                    </a:cubicBezTo>
                    <a:cubicBezTo>
                      <a:pt x="7259" y="462"/>
                      <a:pt x="6968" y="432"/>
                      <a:pt x="6661" y="403"/>
                    </a:cubicBezTo>
                    <a:cubicBezTo>
                      <a:pt x="6307" y="369"/>
                      <a:pt x="5938" y="325"/>
                      <a:pt x="5569" y="296"/>
                    </a:cubicBezTo>
                    <a:cubicBezTo>
                      <a:pt x="5492" y="296"/>
                      <a:pt x="5414" y="296"/>
                      <a:pt x="5322" y="277"/>
                    </a:cubicBezTo>
                    <a:cubicBezTo>
                      <a:pt x="4908" y="233"/>
                      <a:pt x="4491" y="185"/>
                      <a:pt x="4060" y="141"/>
                    </a:cubicBezTo>
                    <a:cubicBezTo>
                      <a:pt x="3691" y="111"/>
                      <a:pt x="3322" y="78"/>
                      <a:pt x="2953" y="48"/>
                    </a:cubicBezTo>
                    <a:cubicBezTo>
                      <a:pt x="2923" y="48"/>
                      <a:pt x="2894" y="34"/>
                      <a:pt x="2894" y="0"/>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34" name="Google Shape;334;p42"/>
              <p:cNvPicPr preferRelativeResize="0"/>
              <p:nvPr/>
            </p:nvPicPr>
            <p:blipFill>
              <a:blip r:embed="rId3">
                <a:alphaModFix/>
              </a:blip>
              <a:stretch>
                <a:fillRect/>
              </a:stretch>
            </p:blipFill>
            <p:spPr>
              <a:xfrm rot="-4596631">
                <a:off x="5485660" y="556661"/>
                <a:ext cx="3674514" cy="3203025"/>
              </a:xfrm>
              <a:prstGeom prst="rect">
                <a:avLst/>
              </a:prstGeom>
              <a:noFill/>
              <a:ln>
                <a:noFill/>
              </a:ln>
            </p:spPr>
          </p:pic>
        </p:grpSp>
        <p:grpSp>
          <p:nvGrpSpPr>
            <p:cNvPr id="335" name="Google Shape;335;p42"/>
            <p:cNvGrpSpPr/>
            <p:nvPr/>
          </p:nvGrpSpPr>
          <p:grpSpPr>
            <a:xfrm>
              <a:off x="5509108" y="3188504"/>
              <a:ext cx="1774637" cy="1492268"/>
              <a:chOff x="5384208" y="3005979"/>
              <a:chExt cx="1774637" cy="1492268"/>
            </a:xfrm>
          </p:grpSpPr>
          <p:sp>
            <p:nvSpPr>
              <p:cNvPr id="336" name="Google Shape;336;p42"/>
              <p:cNvSpPr/>
              <p:nvPr/>
            </p:nvSpPr>
            <p:spPr>
              <a:xfrm rot="-2113846">
                <a:off x="5391335" y="3461835"/>
                <a:ext cx="1760363" cy="580544"/>
              </a:xfrm>
              <a:custGeom>
                <a:rect b="b" l="l" r="r" t="t"/>
                <a:pathLst>
                  <a:path extrusionOk="0" h="5767" w="17482">
                    <a:moveTo>
                      <a:pt x="3628" y="0"/>
                    </a:moveTo>
                    <a:cubicBezTo>
                      <a:pt x="3620" y="18"/>
                      <a:pt x="3604" y="22"/>
                      <a:pt x="3586" y="22"/>
                    </a:cubicBezTo>
                    <a:cubicBezTo>
                      <a:pt x="3569" y="22"/>
                      <a:pt x="3551" y="19"/>
                      <a:pt x="3536" y="19"/>
                    </a:cubicBezTo>
                    <a:cubicBezTo>
                      <a:pt x="3229" y="34"/>
                      <a:pt x="2923" y="63"/>
                      <a:pt x="2628" y="126"/>
                    </a:cubicBezTo>
                    <a:cubicBezTo>
                      <a:pt x="2215" y="185"/>
                      <a:pt x="1816" y="262"/>
                      <a:pt x="1414" y="388"/>
                    </a:cubicBezTo>
                    <a:cubicBezTo>
                      <a:pt x="1185" y="447"/>
                      <a:pt x="953" y="510"/>
                      <a:pt x="739" y="602"/>
                    </a:cubicBezTo>
                    <a:cubicBezTo>
                      <a:pt x="598" y="646"/>
                      <a:pt x="477" y="694"/>
                      <a:pt x="355" y="757"/>
                    </a:cubicBezTo>
                    <a:cubicBezTo>
                      <a:pt x="322" y="757"/>
                      <a:pt x="292" y="772"/>
                      <a:pt x="277" y="786"/>
                    </a:cubicBezTo>
                    <a:cubicBezTo>
                      <a:pt x="229" y="786"/>
                      <a:pt x="200" y="816"/>
                      <a:pt x="170" y="831"/>
                    </a:cubicBezTo>
                    <a:cubicBezTo>
                      <a:pt x="122" y="849"/>
                      <a:pt x="108" y="864"/>
                      <a:pt x="108" y="908"/>
                    </a:cubicBezTo>
                    <a:cubicBezTo>
                      <a:pt x="78" y="1141"/>
                      <a:pt x="45" y="1384"/>
                      <a:pt x="15" y="1617"/>
                    </a:cubicBezTo>
                    <a:cubicBezTo>
                      <a:pt x="1" y="1679"/>
                      <a:pt x="30" y="1709"/>
                      <a:pt x="93" y="1709"/>
                    </a:cubicBezTo>
                    <a:cubicBezTo>
                      <a:pt x="122" y="1724"/>
                      <a:pt x="137" y="1724"/>
                      <a:pt x="170" y="1738"/>
                    </a:cubicBezTo>
                    <a:cubicBezTo>
                      <a:pt x="384" y="1831"/>
                      <a:pt x="584" y="1956"/>
                      <a:pt x="646" y="2200"/>
                    </a:cubicBezTo>
                    <a:cubicBezTo>
                      <a:pt x="739" y="2524"/>
                      <a:pt x="831" y="2860"/>
                      <a:pt x="938" y="3185"/>
                    </a:cubicBezTo>
                    <a:cubicBezTo>
                      <a:pt x="953" y="3263"/>
                      <a:pt x="923" y="3292"/>
                      <a:pt x="875" y="3322"/>
                    </a:cubicBezTo>
                    <a:cubicBezTo>
                      <a:pt x="724" y="3447"/>
                      <a:pt x="584" y="3569"/>
                      <a:pt x="432" y="3691"/>
                    </a:cubicBezTo>
                    <a:cubicBezTo>
                      <a:pt x="399" y="3724"/>
                      <a:pt x="355" y="3753"/>
                      <a:pt x="355" y="3816"/>
                    </a:cubicBezTo>
                    <a:cubicBezTo>
                      <a:pt x="355" y="4137"/>
                      <a:pt x="414" y="4429"/>
                      <a:pt x="691" y="4646"/>
                    </a:cubicBezTo>
                    <a:cubicBezTo>
                      <a:pt x="831" y="4739"/>
                      <a:pt x="986" y="4816"/>
                      <a:pt x="1122" y="4890"/>
                    </a:cubicBezTo>
                    <a:cubicBezTo>
                      <a:pt x="1161" y="4914"/>
                      <a:pt x="1196" y="4926"/>
                      <a:pt x="1231" y="4926"/>
                    </a:cubicBezTo>
                    <a:cubicBezTo>
                      <a:pt x="1265" y="4926"/>
                      <a:pt x="1300" y="4914"/>
                      <a:pt x="1336" y="4890"/>
                    </a:cubicBezTo>
                    <a:cubicBezTo>
                      <a:pt x="1414" y="4890"/>
                      <a:pt x="1462" y="4831"/>
                      <a:pt x="1506" y="4768"/>
                    </a:cubicBezTo>
                    <a:cubicBezTo>
                      <a:pt x="1521" y="4783"/>
                      <a:pt x="1554" y="4798"/>
                      <a:pt x="1554" y="4816"/>
                    </a:cubicBezTo>
                    <a:cubicBezTo>
                      <a:pt x="1768" y="5200"/>
                      <a:pt x="2137" y="5370"/>
                      <a:pt x="2536" y="5477"/>
                    </a:cubicBezTo>
                    <a:cubicBezTo>
                      <a:pt x="2831" y="5584"/>
                      <a:pt x="3137" y="5628"/>
                      <a:pt x="3444" y="5676"/>
                    </a:cubicBezTo>
                    <a:cubicBezTo>
                      <a:pt x="3750" y="5728"/>
                      <a:pt x="4066" y="5757"/>
                      <a:pt x="4376" y="5757"/>
                    </a:cubicBezTo>
                    <a:cubicBezTo>
                      <a:pt x="4439" y="5757"/>
                      <a:pt x="4503" y="5756"/>
                      <a:pt x="4565" y="5753"/>
                    </a:cubicBezTo>
                    <a:cubicBezTo>
                      <a:pt x="4651" y="5762"/>
                      <a:pt x="4735" y="5766"/>
                      <a:pt x="4817" y="5766"/>
                    </a:cubicBezTo>
                    <a:cubicBezTo>
                      <a:pt x="5021" y="5766"/>
                      <a:pt x="5217" y="5744"/>
                      <a:pt x="5414" y="5720"/>
                    </a:cubicBezTo>
                    <a:cubicBezTo>
                      <a:pt x="5565" y="5720"/>
                      <a:pt x="5720" y="5705"/>
                      <a:pt x="5875" y="5628"/>
                    </a:cubicBezTo>
                    <a:cubicBezTo>
                      <a:pt x="5949" y="5628"/>
                      <a:pt x="6027" y="5584"/>
                      <a:pt x="6104" y="5536"/>
                    </a:cubicBezTo>
                    <a:cubicBezTo>
                      <a:pt x="6167" y="5521"/>
                      <a:pt x="6211" y="5506"/>
                      <a:pt x="6259" y="5462"/>
                    </a:cubicBezTo>
                    <a:cubicBezTo>
                      <a:pt x="6595" y="5292"/>
                      <a:pt x="6813" y="5001"/>
                      <a:pt x="7012" y="4691"/>
                    </a:cubicBezTo>
                    <a:cubicBezTo>
                      <a:pt x="7104" y="4554"/>
                      <a:pt x="7182" y="4399"/>
                      <a:pt x="7259" y="4244"/>
                    </a:cubicBezTo>
                    <a:cubicBezTo>
                      <a:pt x="7503" y="3783"/>
                      <a:pt x="7702" y="3277"/>
                      <a:pt x="7794" y="2753"/>
                    </a:cubicBezTo>
                    <a:cubicBezTo>
                      <a:pt x="7828" y="2709"/>
                      <a:pt x="7813" y="2631"/>
                      <a:pt x="7828" y="2584"/>
                    </a:cubicBezTo>
                    <a:cubicBezTo>
                      <a:pt x="7857" y="2524"/>
                      <a:pt x="7842" y="2462"/>
                      <a:pt x="7872" y="2417"/>
                    </a:cubicBezTo>
                    <a:cubicBezTo>
                      <a:pt x="8090" y="2248"/>
                      <a:pt x="8318" y="2141"/>
                      <a:pt x="8580" y="2093"/>
                    </a:cubicBezTo>
                    <a:cubicBezTo>
                      <a:pt x="8642" y="2093"/>
                      <a:pt x="8703" y="2086"/>
                      <a:pt x="8765" y="2086"/>
                    </a:cubicBezTo>
                    <a:cubicBezTo>
                      <a:pt x="8796" y="2086"/>
                      <a:pt x="8826" y="2088"/>
                      <a:pt x="8857" y="2093"/>
                    </a:cubicBezTo>
                    <a:cubicBezTo>
                      <a:pt x="9163" y="2141"/>
                      <a:pt x="9411" y="2307"/>
                      <a:pt x="9639" y="2491"/>
                    </a:cubicBezTo>
                    <a:cubicBezTo>
                      <a:pt x="9658" y="2524"/>
                      <a:pt x="9658" y="2554"/>
                      <a:pt x="9673" y="2584"/>
                    </a:cubicBezTo>
                    <a:cubicBezTo>
                      <a:pt x="9872" y="3248"/>
                      <a:pt x="10101" y="3894"/>
                      <a:pt x="10440" y="4491"/>
                    </a:cubicBezTo>
                    <a:cubicBezTo>
                      <a:pt x="10610" y="4798"/>
                      <a:pt x="10824" y="5093"/>
                      <a:pt x="11116" y="5322"/>
                    </a:cubicBezTo>
                    <a:cubicBezTo>
                      <a:pt x="11348" y="5554"/>
                      <a:pt x="11625" y="5661"/>
                      <a:pt x="11931" y="5705"/>
                    </a:cubicBezTo>
                    <a:cubicBezTo>
                      <a:pt x="12220" y="5742"/>
                      <a:pt x="12501" y="5759"/>
                      <a:pt x="12780" y="5759"/>
                    </a:cubicBezTo>
                    <a:cubicBezTo>
                      <a:pt x="12871" y="5759"/>
                      <a:pt x="12962" y="5757"/>
                      <a:pt x="13053" y="5753"/>
                    </a:cubicBezTo>
                    <a:cubicBezTo>
                      <a:pt x="13079" y="5763"/>
                      <a:pt x="13103" y="5767"/>
                      <a:pt x="13126" y="5767"/>
                    </a:cubicBezTo>
                    <a:cubicBezTo>
                      <a:pt x="13172" y="5767"/>
                      <a:pt x="13214" y="5753"/>
                      <a:pt x="13256" y="5753"/>
                    </a:cubicBezTo>
                    <a:cubicBezTo>
                      <a:pt x="13747" y="5720"/>
                      <a:pt x="14237" y="5691"/>
                      <a:pt x="14714" y="5536"/>
                    </a:cubicBezTo>
                    <a:cubicBezTo>
                      <a:pt x="15009" y="5477"/>
                      <a:pt x="15300" y="5384"/>
                      <a:pt x="15562" y="5200"/>
                    </a:cubicBezTo>
                    <a:cubicBezTo>
                      <a:pt x="15699" y="5074"/>
                      <a:pt x="15821" y="4953"/>
                      <a:pt x="15946" y="4816"/>
                    </a:cubicBezTo>
                    <a:cubicBezTo>
                      <a:pt x="16032" y="4885"/>
                      <a:pt x="16094" y="4920"/>
                      <a:pt x="16166" y="4920"/>
                    </a:cubicBezTo>
                    <a:cubicBezTo>
                      <a:pt x="16220" y="4920"/>
                      <a:pt x="16280" y="4900"/>
                      <a:pt x="16359" y="4860"/>
                    </a:cubicBezTo>
                    <a:cubicBezTo>
                      <a:pt x="16422" y="4831"/>
                      <a:pt x="16485" y="4783"/>
                      <a:pt x="16544" y="4753"/>
                    </a:cubicBezTo>
                    <a:cubicBezTo>
                      <a:pt x="16928" y="4554"/>
                      <a:pt x="17068" y="4229"/>
                      <a:pt x="17053" y="3816"/>
                    </a:cubicBezTo>
                    <a:cubicBezTo>
                      <a:pt x="17068" y="3783"/>
                      <a:pt x="17053" y="3753"/>
                      <a:pt x="17020" y="3739"/>
                    </a:cubicBezTo>
                    <a:cubicBezTo>
                      <a:pt x="16990" y="3676"/>
                      <a:pt x="16928" y="3632"/>
                      <a:pt x="16869" y="3584"/>
                    </a:cubicBezTo>
                    <a:cubicBezTo>
                      <a:pt x="16776" y="3477"/>
                      <a:pt x="16607" y="3432"/>
                      <a:pt x="16529" y="3307"/>
                    </a:cubicBezTo>
                    <a:cubicBezTo>
                      <a:pt x="16592" y="2923"/>
                      <a:pt x="16743" y="2569"/>
                      <a:pt x="16835" y="2200"/>
                    </a:cubicBezTo>
                    <a:cubicBezTo>
                      <a:pt x="16898" y="2015"/>
                      <a:pt x="17005" y="1864"/>
                      <a:pt x="17175" y="1786"/>
                    </a:cubicBezTo>
                    <a:cubicBezTo>
                      <a:pt x="17252" y="1786"/>
                      <a:pt x="17297" y="1738"/>
                      <a:pt x="17359" y="1724"/>
                    </a:cubicBezTo>
                    <a:cubicBezTo>
                      <a:pt x="17466" y="1709"/>
                      <a:pt x="17481" y="1661"/>
                      <a:pt x="17466" y="1554"/>
                    </a:cubicBezTo>
                    <a:cubicBezTo>
                      <a:pt x="17437" y="1369"/>
                      <a:pt x="17407" y="1185"/>
                      <a:pt x="17389" y="1000"/>
                    </a:cubicBezTo>
                    <a:cubicBezTo>
                      <a:pt x="17389" y="879"/>
                      <a:pt x="17345" y="801"/>
                      <a:pt x="17204" y="786"/>
                    </a:cubicBezTo>
                    <a:cubicBezTo>
                      <a:pt x="17005" y="709"/>
                      <a:pt x="16791" y="617"/>
                      <a:pt x="16577" y="539"/>
                    </a:cubicBezTo>
                    <a:cubicBezTo>
                      <a:pt x="16374" y="462"/>
                      <a:pt x="16160" y="403"/>
                      <a:pt x="15946" y="369"/>
                    </a:cubicBezTo>
                    <a:cubicBezTo>
                      <a:pt x="15407" y="185"/>
                      <a:pt x="14854" y="111"/>
                      <a:pt x="14300" y="63"/>
                    </a:cubicBezTo>
                    <a:cubicBezTo>
                      <a:pt x="14145" y="19"/>
                      <a:pt x="13994" y="63"/>
                      <a:pt x="13854" y="0"/>
                    </a:cubicBezTo>
                    <a:lnTo>
                      <a:pt x="13145" y="0"/>
                    </a:lnTo>
                    <a:cubicBezTo>
                      <a:pt x="13132" y="22"/>
                      <a:pt x="13116" y="28"/>
                      <a:pt x="13098" y="28"/>
                    </a:cubicBezTo>
                    <a:cubicBezTo>
                      <a:pt x="13075" y="28"/>
                      <a:pt x="13050" y="19"/>
                      <a:pt x="13023" y="19"/>
                    </a:cubicBezTo>
                    <a:cubicBezTo>
                      <a:pt x="12809" y="48"/>
                      <a:pt x="12577" y="34"/>
                      <a:pt x="12348" y="78"/>
                    </a:cubicBezTo>
                    <a:cubicBezTo>
                      <a:pt x="12038" y="93"/>
                      <a:pt x="11732" y="141"/>
                      <a:pt x="11440" y="218"/>
                    </a:cubicBezTo>
                    <a:cubicBezTo>
                      <a:pt x="11164" y="248"/>
                      <a:pt x="10902" y="340"/>
                      <a:pt x="10639" y="417"/>
                    </a:cubicBezTo>
                    <a:cubicBezTo>
                      <a:pt x="10270" y="539"/>
                      <a:pt x="9949" y="724"/>
                      <a:pt x="9673" y="986"/>
                    </a:cubicBezTo>
                    <a:cubicBezTo>
                      <a:pt x="9539" y="976"/>
                      <a:pt x="9407" y="973"/>
                      <a:pt x="9275" y="973"/>
                    </a:cubicBezTo>
                    <a:cubicBezTo>
                      <a:pt x="9013" y="973"/>
                      <a:pt x="8754" y="986"/>
                      <a:pt x="8488" y="986"/>
                    </a:cubicBezTo>
                    <a:cubicBezTo>
                      <a:pt x="8419" y="986"/>
                      <a:pt x="8343" y="976"/>
                      <a:pt x="8268" y="976"/>
                    </a:cubicBezTo>
                    <a:cubicBezTo>
                      <a:pt x="8212" y="976"/>
                      <a:pt x="8156" y="981"/>
                      <a:pt x="8104" y="1000"/>
                    </a:cubicBezTo>
                    <a:lnTo>
                      <a:pt x="7842" y="1000"/>
                    </a:lnTo>
                    <a:cubicBezTo>
                      <a:pt x="7780" y="986"/>
                      <a:pt x="7750" y="941"/>
                      <a:pt x="7702" y="893"/>
                    </a:cubicBezTo>
                    <a:cubicBezTo>
                      <a:pt x="7518" y="724"/>
                      <a:pt x="7318" y="602"/>
                      <a:pt x="7075" y="510"/>
                    </a:cubicBezTo>
                    <a:cubicBezTo>
                      <a:pt x="6890" y="447"/>
                      <a:pt x="6706" y="340"/>
                      <a:pt x="6488" y="325"/>
                    </a:cubicBezTo>
                    <a:cubicBezTo>
                      <a:pt x="5997" y="170"/>
                      <a:pt x="5488" y="93"/>
                      <a:pt x="4982" y="63"/>
                    </a:cubicBezTo>
                    <a:cubicBezTo>
                      <a:pt x="4920" y="63"/>
                      <a:pt x="4875" y="63"/>
                      <a:pt x="4813" y="48"/>
                    </a:cubicBezTo>
                    <a:cubicBezTo>
                      <a:pt x="4753" y="38"/>
                      <a:pt x="4694" y="37"/>
                      <a:pt x="4634" y="37"/>
                    </a:cubicBezTo>
                    <a:cubicBezTo>
                      <a:pt x="4615" y="37"/>
                      <a:pt x="4595" y="37"/>
                      <a:pt x="4576" y="37"/>
                    </a:cubicBezTo>
                    <a:cubicBezTo>
                      <a:pt x="4485" y="37"/>
                      <a:pt x="4396" y="34"/>
                      <a:pt x="4307" y="0"/>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37" name="Google Shape;337;p42"/>
              <p:cNvPicPr preferRelativeResize="0"/>
              <p:nvPr/>
            </p:nvPicPr>
            <p:blipFill>
              <a:blip r:embed="rId4">
                <a:alphaModFix/>
              </a:blip>
              <a:stretch>
                <a:fillRect/>
              </a:stretch>
            </p:blipFill>
            <p:spPr>
              <a:xfrm rot="-2113847">
                <a:off x="5391337" y="3460283"/>
                <a:ext cx="1760380" cy="583661"/>
              </a:xfrm>
              <a:prstGeom prst="rect">
                <a:avLst/>
              </a:prstGeom>
              <a:noFill/>
              <a:ln>
                <a:noFill/>
              </a:ln>
            </p:spPr>
          </p:pic>
        </p:gr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30" name="Shape 5630"/>
        <p:cNvGrpSpPr/>
        <p:nvPr/>
      </p:nvGrpSpPr>
      <p:grpSpPr>
        <a:xfrm>
          <a:off x="0" y="0"/>
          <a:ext cx="0" cy="0"/>
          <a:chOff x="0" y="0"/>
          <a:chExt cx="0" cy="0"/>
        </a:xfrm>
      </p:grpSpPr>
      <p:sp>
        <p:nvSpPr>
          <p:cNvPr id="5631" name="Google Shape;5631;p87"/>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2" name="Google Shape;5632;p87"/>
          <p:cNvGrpSpPr/>
          <p:nvPr/>
        </p:nvGrpSpPr>
        <p:grpSpPr>
          <a:xfrm>
            <a:off x="832654" y="1819647"/>
            <a:ext cx="367261" cy="367261"/>
            <a:chOff x="-65145700" y="3727425"/>
            <a:chExt cx="317425" cy="317425"/>
          </a:xfrm>
        </p:grpSpPr>
        <p:sp>
          <p:nvSpPr>
            <p:cNvPr id="5633" name="Google Shape;5633;p8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8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87"/>
          <p:cNvGrpSpPr/>
          <p:nvPr/>
        </p:nvGrpSpPr>
        <p:grpSpPr>
          <a:xfrm>
            <a:off x="835851" y="2248561"/>
            <a:ext cx="360868" cy="367261"/>
            <a:chOff x="-65144125" y="4094450"/>
            <a:chExt cx="311900" cy="317425"/>
          </a:xfrm>
        </p:grpSpPr>
        <p:sp>
          <p:nvSpPr>
            <p:cNvPr id="5636" name="Google Shape;5636;p8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8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9" name="Google Shape;5639;p87"/>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0" name="Google Shape;5640;p87"/>
          <p:cNvGrpSpPr/>
          <p:nvPr/>
        </p:nvGrpSpPr>
        <p:grpSpPr>
          <a:xfrm>
            <a:off x="3039420" y="1819256"/>
            <a:ext cx="370645" cy="368042"/>
            <a:chOff x="-63250675" y="3744075"/>
            <a:chExt cx="320350" cy="318100"/>
          </a:xfrm>
        </p:grpSpPr>
        <p:sp>
          <p:nvSpPr>
            <p:cNvPr id="5641" name="Google Shape;5641;p8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8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8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87"/>
          <p:cNvGrpSpPr/>
          <p:nvPr/>
        </p:nvGrpSpPr>
        <p:grpSpPr>
          <a:xfrm>
            <a:off x="3041112" y="2248561"/>
            <a:ext cx="367261" cy="367261"/>
            <a:chOff x="-63250675" y="4110200"/>
            <a:chExt cx="317425" cy="317425"/>
          </a:xfrm>
        </p:grpSpPr>
        <p:sp>
          <p:nvSpPr>
            <p:cNvPr id="5645" name="Google Shape;5645;p8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8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8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8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8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8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8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87"/>
          <p:cNvGrpSpPr/>
          <p:nvPr/>
        </p:nvGrpSpPr>
        <p:grpSpPr>
          <a:xfrm>
            <a:off x="1720159" y="2745656"/>
            <a:ext cx="359075" cy="358844"/>
            <a:chOff x="-61351725" y="3372400"/>
            <a:chExt cx="310350" cy="310150"/>
          </a:xfrm>
        </p:grpSpPr>
        <p:sp>
          <p:nvSpPr>
            <p:cNvPr id="5655" name="Google Shape;5655;p8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8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87"/>
          <p:cNvGrpSpPr/>
          <p:nvPr/>
        </p:nvGrpSpPr>
        <p:grpSpPr>
          <a:xfrm>
            <a:off x="1716514" y="3208713"/>
            <a:ext cx="366364" cy="333534"/>
            <a:chOff x="-61354875" y="3751050"/>
            <a:chExt cx="316650" cy="288275"/>
          </a:xfrm>
        </p:grpSpPr>
        <p:sp>
          <p:nvSpPr>
            <p:cNvPr id="5659" name="Google Shape;5659;p8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8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8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2" name="Google Shape;5662;p87"/>
          <p:cNvGrpSpPr/>
          <p:nvPr/>
        </p:nvGrpSpPr>
        <p:grpSpPr>
          <a:xfrm>
            <a:off x="1716514" y="3650352"/>
            <a:ext cx="366364" cy="367290"/>
            <a:chOff x="-61354875" y="4101525"/>
            <a:chExt cx="316650" cy="317450"/>
          </a:xfrm>
        </p:grpSpPr>
        <p:sp>
          <p:nvSpPr>
            <p:cNvPr id="5663" name="Google Shape;5663;p8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8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87"/>
          <p:cNvGrpSpPr/>
          <p:nvPr/>
        </p:nvGrpSpPr>
        <p:grpSpPr>
          <a:xfrm>
            <a:off x="3932949" y="2742228"/>
            <a:ext cx="368157" cy="365699"/>
            <a:chOff x="-59470075" y="3308975"/>
            <a:chExt cx="318200" cy="316075"/>
          </a:xfrm>
        </p:grpSpPr>
        <p:sp>
          <p:nvSpPr>
            <p:cNvPr id="5666" name="Google Shape;5666;p8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8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8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8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8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8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8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87"/>
          <p:cNvGrpSpPr/>
          <p:nvPr/>
        </p:nvGrpSpPr>
        <p:grpSpPr>
          <a:xfrm>
            <a:off x="1278379" y="1377933"/>
            <a:ext cx="367261" cy="364686"/>
            <a:chOff x="-64781025" y="3361050"/>
            <a:chExt cx="317425" cy="315200"/>
          </a:xfrm>
        </p:grpSpPr>
        <p:sp>
          <p:nvSpPr>
            <p:cNvPr id="5676" name="Google Shape;5676;p8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0" name="Google Shape;5680;p87"/>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7"/>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7"/>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3" name="Google Shape;5683;p87"/>
          <p:cNvGrpSpPr/>
          <p:nvPr/>
        </p:nvGrpSpPr>
        <p:grpSpPr>
          <a:xfrm>
            <a:off x="3482779" y="1819372"/>
            <a:ext cx="382765" cy="367810"/>
            <a:chOff x="-62890750" y="3747425"/>
            <a:chExt cx="330825" cy="317900"/>
          </a:xfrm>
        </p:grpSpPr>
        <p:sp>
          <p:nvSpPr>
            <p:cNvPr id="5684" name="Google Shape;5684;p8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87"/>
          <p:cNvGrpSpPr/>
          <p:nvPr/>
        </p:nvGrpSpPr>
        <p:grpSpPr>
          <a:xfrm>
            <a:off x="3490531" y="2249009"/>
            <a:ext cx="367261" cy="366364"/>
            <a:chOff x="-62884425" y="4111775"/>
            <a:chExt cx="317425" cy="316650"/>
          </a:xfrm>
        </p:grpSpPr>
        <p:sp>
          <p:nvSpPr>
            <p:cNvPr id="5699" name="Google Shape;5699;p8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87"/>
          <p:cNvGrpSpPr/>
          <p:nvPr/>
        </p:nvGrpSpPr>
        <p:grpSpPr>
          <a:xfrm>
            <a:off x="2163165" y="2745078"/>
            <a:ext cx="365438" cy="360001"/>
            <a:chOff x="-60991775" y="3376900"/>
            <a:chExt cx="315850" cy="311150"/>
          </a:xfrm>
        </p:grpSpPr>
        <p:sp>
          <p:nvSpPr>
            <p:cNvPr id="5702" name="Google Shape;5702;p8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87"/>
          <p:cNvGrpSpPr/>
          <p:nvPr/>
        </p:nvGrpSpPr>
        <p:grpSpPr>
          <a:xfrm>
            <a:off x="2162702" y="3195942"/>
            <a:ext cx="366364" cy="359075"/>
            <a:chOff x="-60988625" y="3740800"/>
            <a:chExt cx="316650" cy="310350"/>
          </a:xfrm>
        </p:grpSpPr>
        <p:sp>
          <p:nvSpPr>
            <p:cNvPr id="5706" name="Google Shape;5706;p8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8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8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87"/>
          <p:cNvGrpSpPr/>
          <p:nvPr/>
        </p:nvGrpSpPr>
        <p:grpSpPr>
          <a:xfrm>
            <a:off x="2162702" y="3651393"/>
            <a:ext cx="366364" cy="365207"/>
            <a:chOff x="-60987850" y="4100950"/>
            <a:chExt cx="316650" cy="315650"/>
          </a:xfrm>
        </p:grpSpPr>
        <p:sp>
          <p:nvSpPr>
            <p:cNvPr id="5710" name="Google Shape;5710;p8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8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8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87"/>
          <p:cNvGrpSpPr/>
          <p:nvPr/>
        </p:nvGrpSpPr>
        <p:grpSpPr>
          <a:xfrm>
            <a:off x="3932486" y="3196853"/>
            <a:ext cx="369083" cy="357253"/>
            <a:chOff x="-59447250" y="3706150"/>
            <a:chExt cx="319000" cy="308775"/>
          </a:xfrm>
        </p:grpSpPr>
        <p:sp>
          <p:nvSpPr>
            <p:cNvPr id="5716" name="Google Shape;5716;p8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8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8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87"/>
          <p:cNvGrpSpPr/>
          <p:nvPr/>
        </p:nvGrpSpPr>
        <p:grpSpPr>
          <a:xfrm>
            <a:off x="1721214" y="1378164"/>
            <a:ext cx="368186" cy="364224"/>
            <a:chOff x="-64406125" y="3362225"/>
            <a:chExt cx="318225" cy="314800"/>
          </a:xfrm>
        </p:grpSpPr>
        <p:sp>
          <p:nvSpPr>
            <p:cNvPr id="5721" name="Google Shape;5721;p8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8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3" name="Google Shape;5723;p87"/>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4" name="Google Shape;5724;p87"/>
          <p:cNvGrpSpPr/>
          <p:nvPr/>
        </p:nvGrpSpPr>
        <p:grpSpPr>
          <a:xfrm>
            <a:off x="1721677" y="2249009"/>
            <a:ext cx="367261" cy="366364"/>
            <a:chOff x="-64410850" y="4094450"/>
            <a:chExt cx="317425" cy="316650"/>
          </a:xfrm>
        </p:grpSpPr>
        <p:sp>
          <p:nvSpPr>
            <p:cNvPr id="5725" name="Google Shape;5725;p8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8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8" name="Google Shape;5728;p87"/>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9" name="Google Shape;5729;p87"/>
          <p:cNvGrpSpPr/>
          <p:nvPr/>
        </p:nvGrpSpPr>
        <p:grpSpPr>
          <a:xfrm>
            <a:off x="3943225" y="1819083"/>
            <a:ext cx="365467" cy="368389"/>
            <a:chOff x="-62516625" y="3743175"/>
            <a:chExt cx="315875" cy="318400"/>
          </a:xfrm>
        </p:grpSpPr>
        <p:sp>
          <p:nvSpPr>
            <p:cNvPr id="5730" name="Google Shape;5730;p8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8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87"/>
          <p:cNvGrpSpPr/>
          <p:nvPr/>
        </p:nvGrpSpPr>
        <p:grpSpPr>
          <a:xfrm>
            <a:off x="3950065" y="2269054"/>
            <a:ext cx="351786" cy="326274"/>
            <a:chOff x="-62511900" y="4129100"/>
            <a:chExt cx="304050" cy="282000"/>
          </a:xfrm>
        </p:grpSpPr>
        <p:sp>
          <p:nvSpPr>
            <p:cNvPr id="5733" name="Google Shape;5733;p8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8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8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8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87"/>
          <p:cNvGrpSpPr/>
          <p:nvPr/>
        </p:nvGrpSpPr>
        <p:grpSpPr>
          <a:xfrm>
            <a:off x="2628187" y="2741448"/>
            <a:ext cx="310770" cy="367261"/>
            <a:chOff x="-60597975" y="3367475"/>
            <a:chExt cx="268600" cy="317425"/>
          </a:xfrm>
        </p:grpSpPr>
        <p:sp>
          <p:nvSpPr>
            <p:cNvPr id="5739" name="Google Shape;5739;p8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8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4" name="Google Shape;5744;p87"/>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5" name="Google Shape;5745;p87"/>
          <p:cNvGrpSpPr/>
          <p:nvPr/>
        </p:nvGrpSpPr>
        <p:grpSpPr>
          <a:xfrm>
            <a:off x="2600390" y="3702764"/>
            <a:ext cx="366364" cy="262465"/>
            <a:chOff x="-60621600" y="4145650"/>
            <a:chExt cx="316650" cy="226850"/>
          </a:xfrm>
        </p:grpSpPr>
        <p:sp>
          <p:nvSpPr>
            <p:cNvPr id="5746" name="Google Shape;5746;p8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8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9" name="Google Shape;5749;p87"/>
          <p:cNvGrpSpPr/>
          <p:nvPr/>
        </p:nvGrpSpPr>
        <p:grpSpPr>
          <a:xfrm>
            <a:off x="3937042" y="3651263"/>
            <a:ext cx="359972" cy="365467"/>
            <a:chOff x="-59400775" y="4084200"/>
            <a:chExt cx="311125" cy="315875"/>
          </a:xfrm>
        </p:grpSpPr>
        <p:sp>
          <p:nvSpPr>
            <p:cNvPr id="5750" name="Google Shape;5750;p8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87"/>
          <p:cNvGrpSpPr/>
          <p:nvPr/>
        </p:nvGrpSpPr>
        <p:grpSpPr>
          <a:xfrm>
            <a:off x="2161136" y="1377094"/>
            <a:ext cx="365438" cy="366364"/>
            <a:chOff x="-64044600" y="3360375"/>
            <a:chExt cx="315850" cy="316650"/>
          </a:xfrm>
        </p:grpSpPr>
        <p:sp>
          <p:nvSpPr>
            <p:cNvPr id="5757" name="Google Shape;5757;p8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87"/>
          <p:cNvGrpSpPr/>
          <p:nvPr/>
        </p:nvGrpSpPr>
        <p:grpSpPr>
          <a:xfrm>
            <a:off x="2187559" y="1819647"/>
            <a:ext cx="312592" cy="367261"/>
            <a:chOff x="-64022550" y="3727425"/>
            <a:chExt cx="270175" cy="317425"/>
          </a:xfrm>
        </p:grpSpPr>
        <p:sp>
          <p:nvSpPr>
            <p:cNvPr id="5761" name="Google Shape;5761;p8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8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87"/>
          <p:cNvGrpSpPr/>
          <p:nvPr/>
        </p:nvGrpSpPr>
        <p:grpSpPr>
          <a:xfrm>
            <a:off x="2211697" y="2248547"/>
            <a:ext cx="264317" cy="367290"/>
            <a:chOff x="-64001300" y="4093650"/>
            <a:chExt cx="228450" cy="317450"/>
          </a:xfrm>
        </p:grpSpPr>
        <p:sp>
          <p:nvSpPr>
            <p:cNvPr id="5765" name="Google Shape;5765;p8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8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87"/>
          <p:cNvGrpSpPr/>
          <p:nvPr/>
        </p:nvGrpSpPr>
        <p:grpSpPr>
          <a:xfrm>
            <a:off x="830701" y="2741838"/>
            <a:ext cx="359972" cy="366480"/>
            <a:chOff x="-62148800" y="3377700"/>
            <a:chExt cx="311125" cy="316750"/>
          </a:xfrm>
        </p:grpSpPr>
        <p:sp>
          <p:nvSpPr>
            <p:cNvPr id="5770" name="Google Shape;5770;p8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8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87"/>
          <p:cNvGrpSpPr/>
          <p:nvPr/>
        </p:nvGrpSpPr>
        <p:grpSpPr>
          <a:xfrm>
            <a:off x="826608" y="3191835"/>
            <a:ext cx="368157" cy="367290"/>
            <a:chOff x="-62154300" y="3743950"/>
            <a:chExt cx="318200" cy="317450"/>
          </a:xfrm>
        </p:grpSpPr>
        <p:sp>
          <p:nvSpPr>
            <p:cNvPr id="5773" name="Google Shape;5773;p8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87"/>
          <p:cNvGrpSpPr/>
          <p:nvPr/>
        </p:nvGrpSpPr>
        <p:grpSpPr>
          <a:xfrm>
            <a:off x="826594" y="3650815"/>
            <a:ext cx="368186" cy="366364"/>
            <a:chOff x="-62151950" y="4111775"/>
            <a:chExt cx="318225" cy="316650"/>
          </a:xfrm>
        </p:grpSpPr>
        <p:sp>
          <p:nvSpPr>
            <p:cNvPr id="5776" name="Google Shape;5776;p8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8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87"/>
          <p:cNvGrpSpPr/>
          <p:nvPr/>
        </p:nvGrpSpPr>
        <p:grpSpPr>
          <a:xfrm>
            <a:off x="3045218" y="2741361"/>
            <a:ext cx="368157" cy="367434"/>
            <a:chOff x="-60254550" y="3367325"/>
            <a:chExt cx="318200" cy="317575"/>
          </a:xfrm>
        </p:grpSpPr>
        <p:sp>
          <p:nvSpPr>
            <p:cNvPr id="5781" name="Google Shape;5781;p8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8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8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87"/>
          <p:cNvGrpSpPr/>
          <p:nvPr/>
        </p:nvGrpSpPr>
        <p:grpSpPr>
          <a:xfrm>
            <a:off x="3046115" y="3192355"/>
            <a:ext cx="366364" cy="366248"/>
            <a:chOff x="-60255350" y="3733825"/>
            <a:chExt cx="316650" cy="316550"/>
          </a:xfrm>
        </p:grpSpPr>
        <p:sp>
          <p:nvSpPr>
            <p:cNvPr id="5786" name="Google Shape;5786;p8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8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8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87"/>
          <p:cNvGrpSpPr/>
          <p:nvPr/>
        </p:nvGrpSpPr>
        <p:grpSpPr>
          <a:xfrm>
            <a:off x="3073912" y="3651263"/>
            <a:ext cx="310770" cy="365467"/>
            <a:chOff x="-60232500" y="4101525"/>
            <a:chExt cx="268600" cy="315875"/>
          </a:xfrm>
        </p:grpSpPr>
        <p:sp>
          <p:nvSpPr>
            <p:cNvPr id="5794" name="Google Shape;5794;p8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6" name="Google Shape;5796;p87"/>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7" name="Google Shape;5797;p87"/>
          <p:cNvGrpSpPr/>
          <p:nvPr/>
        </p:nvGrpSpPr>
        <p:grpSpPr>
          <a:xfrm>
            <a:off x="2606912" y="1377094"/>
            <a:ext cx="368186" cy="366364"/>
            <a:chOff x="-63679950" y="3360375"/>
            <a:chExt cx="318225" cy="316650"/>
          </a:xfrm>
        </p:grpSpPr>
        <p:sp>
          <p:nvSpPr>
            <p:cNvPr id="5798" name="Google Shape;5798;p8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2" name="Google Shape;5802;p87"/>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3" name="Google Shape;5803;p87"/>
          <p:cNvGrpSpPr/>
          <p:nvPr/>
        </p:nvGrpSpPr>
        <p:grpSpPr>
          <a:xfrm>
            <a:off x="2605539" y="2248431"/>
            <a:ext cx="370934" cy="367521"/>
            <a:chOff x="-63679950" y="4093450"/>
            <a:chExt cx="320600" cy="317650"/>
          </a:xfrm>
        </p:grpSpPr>
        <p:sp>
          <p:nvSpPr>
            <p:cNvPr id="5804" name="Google Shape;5804;p8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87"/>
          <p:cNvGrpSpPr/>
          <p:nvPr/>
        </p:nvGrpSpPr>
        <p:grpSpPr>
          <a:xfrm>
            <a:off x="1265656" y="2741433"/>
            <a:ext cx="366364" cy="367290"/>
            <a:chOff x="-61784125" y="3377700"/>
            <a:chExt cx="316650" cy="317450"/>
          </a:xfrm>
        </p:grpSpPr>
        <p:sp>
          <p:nvSpPr>
            <p:cNvPr id="5808" name="Google Shape;5808;p8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87"/>
          <p:cNvGrpSpPr/>
          <p:nvPr/>
        </p:nvGrpSpPr>
        <p:grpSpPr>
          <a:xfrm>
            <a:off x="1265656" y="3191835"/>
            <a:ext cx="366364" cy="367290"/>
            <a:chOff x="-61783350" y="3743950"/>
            <a:chExt cx="316650" cy="317450"/>
          </a:xfrm>
        </p:grpSpPr>
        <p:sp>
          <p:nvSpPr>
            <p:cNvPr id="5816" name="Google Shape;5816;p8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8" name="Google Shape;5818;p87"/>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7"/>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7"/>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1" name="Google Shape;5821;p87"/>
          <p:cNvGrpSpPr/>
          <p:nvPr/>
        </p:nvGrpSpPr>
        <p:grpSpPr>
          <a:xfrm>
            <a:off x="3487080" y="3651668"/>
            <a:ext cx="369112" cy="364657"/>
            <a:chOff x="-59869425" y="4102225"/>
            <a:chExt cx="319025" cy="315175"/>
          </a:xfrm>
        </p:grpSpPr>
        <p:sp>
          <p:nvSpPr>
            <p:cNvPr id="5822" name="Google Shape;5822;p8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87"/>
          <p:cNvGrpSpPr/>
          <p:nvPr/>
        </p:nvGrpSpPr>
        <p:grpSpPr>
          <a:xfrm>
            <a:off x="2605883" y="4120490"/>
            <a:ext cx="366364" cy="365467"/>
            <a:chOff x="-59029025" y="3711650"/>
            <a:chExt cx="316650" cy="315875"/>
          </a:xfrm>
        </p:grpSpPr>
        <p:sp>
          <p:nvSpPr>
            <p:cNvPr id="5827" name="Google Shape;5827;p8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8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87"/>
          <p:cNvGrpSpPr/>
          <p:nvPr/>
        </p:nvGrpSpPr>
        <p:grpSpPr>
          <a:xfrm>
            <a:off x="4841373" y="1398014"/>
            <a:ext cx="351940" cy="348188"/>
            <a:chOff x="581525" y="3254850"/>
            <a:chExt cx="297750" cy="294575"/>
          </a:xfrm>
        </p:grpSpPr>
        <p:sp>
          <p:nvSpPr>
            <p:cNvPr id="5835" name="Google Shape;5835;p8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87"/>
          <p:cNvGrpSpPr/>
          <p:nvPr/>
        </p:nvGrpSpPr>
        <p:grpSpPr>
          <a:xfrm>
            <a:off x="4840442" y="1836950"/>
            <a:ext cx="353802" cy="351497"/>
            <a:chOff x="580725" y="3617925"/>
            <a:chExt cx="299325" cy="297375"/>
          </a:xfrm>
        </p:grpSpPr>
        <p:sp>
          <p:nvSpPr>
            <p:cNvPr id="5839" name="Google Shape;5839;p8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8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87"/>
          <p:cNvGrpSpPr/>
          <p:nvPr/>
        </p:nvGrpSpPr>
        <p:grpSpPr>
          <a:xfrm>
            <a:off x="4842304" y="2284140"/>
            <a:ext cx="350079" cy="350079"/>
            <a:chOff x="583100" y="3982600"/>
            <a:chExt cx="296175" cy="296175"/>
          </a:xfrm>
        </p:grpSpPr>
        <p:sp>
          <p:nvSpPr>
            <p:cNvPr id="5845" name="Google Shape;5845;p8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8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8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8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8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87"/>
          <p:cNvGrpSpPr/>
          <p:nvPr/>
        </p:nvGrpSpPr>
        <p:grpSpPr>
          <a:xfrm>
            <a:off x="7074918" y="1397764"/>
            <a:ext cx="307231" cy="348690"/>
            <a:chOff x="2423775" y="3226875"/>
            <a:chExt cx="259925" cy="295000"/>
          </a:xfrm>
        </p:grpSpPr>
        <p:sp>
          <p:nvSpPr>
            <p:cNvPr id="5853" name="Google Shape;5853;p8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8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8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87"/>
          <p:cNvGrpSpPr/>
          <p:nvPr/>
        </p:nvGrpSpPr>
        <p:grpSpPr>
          <a:xfrm>
            <a:off x="7052106" y="1839049"/>
            <a:ext cx="352857" cy="347301"/>
            <a:chOff x="2404875" y="3592725"/>
            <a:chExt cx="298525" cy="293825"/>
          </a:xfrm>
        </p:grpSpPr>
        <p:sp>
          <p:nvSpPr>
            <p:cNvPr id="5857" name="Google Shape;5857;p8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87"/>
          <p:cNvGrpSpPr/>
          <p:nvPr/>
        </p:nvGrpSpPr>
        <p:grpSpPr>
          <a:xfrm>
            <a:off x="7053036" y="2284614"/>
            <a:ext cx="350995" cy="349133"/>
            <a:chOff x="2404875" y="3955825"/>
            <a:chExt cx="296950" cy="295375"/>
          </a:xfrm>
        </p:grpSpPr>
        <p:sp>
          <p:nvSpPr>
            <p:cNvPr id="5861" name="Google Shape;5861;p8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8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87"/>
          <p:cNvGrpSpPr/>
          <p:nvPr/>
        </p:nvGrpSpPr>
        <p:grpSpPr>
          <a:xfrm>
            <a:off x="5747016" y="2748808"/>
            <a:ext cx="349163" cy="350079"/>
            <a:chOff x="4263650" y="3235150"/>
            <a:chExt cx="295400" cy="296175"/>
          </a:xfrm>
        </p:grpSpPr>
        <p:sp>
          <p:nvSpPr>
            <p:cNvPr id="5866" name="Google Shape;5866;p8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87"/>
          <p:cNvGrpSpPr/>
          <p:nvPr/>
        </p:nvGrpSpPr>
        <p:grpSpPr>
          <a:xfrm>
            <a:off x="5744696" y="3207969"/>
            <a:ext cx="353802" cy="327739"/>
            <a:chOff x="4266025" y="3609275"/>
            <a:chExt cx="299325" cy="277275"/>
          </a:xfrm>
        </p:grpSpPr>
        <p:sp>
          <p:nvSpPr>
            <p:cNvPr id="5872" name="Google Shape;5872;p8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8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87"/>
          <p:cNvGrpSpPr/>
          <p:nvPr/>
        </p:nvGrpSpPr>
        <p:grpSpPr>
          <a:xfrm>
            <a:off x="5745154" y="3673356"/>
            <a:ext cx="352886" cy="349133"/>
            <a:chOff x="4263650" y="3963700"/>
            <a:chExt cx="298550" cy="295375"/>
          </a:xfrm>
        </p:grpSpPr>
        <p:sp>
          <p:nvSpPr>
            <p:cNvPr id="5875" name="Google Shape;5875;p8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8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8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87"/>
          <p:cNvGrpSpPr/>
          <p:nvPr/>
        </p:nvGrpSpPr>
        <p:grpSpPr>
          <a:xfrm>
            <a:off x="8023491" y="2748809"/>
            <a:ext cx="226264" cy="350079"/>
            <a:chOff x="6164975" y="3211525"/>
            <a:chExt cx="191425" cy="296175"/>
          </a:xfrm>
        </p:grpSpPr>
        <p:sp>
          <p:nvSpPr>
            <p:cNvPr id="5883" name="Google Shape;5883;p8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8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8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87"/>
          <p:cNvGrpSpPr/>
          <p:nvPr/>
        </p:nvGrpSpPr>
        <p:grpSpPr>
          <a:xfrm>
            <a:off x="5285528" y="1397084"/>
            <a:ext cx="352886" cy="350049"/>
            <a:chOff x="946175" y="3253275"/>
            <a:chExt cx="298550" cy="296150"/>
          </a:xfrm>
        </p:grpSpPr>
        <p:sp>
          <p:nvSpPr>
            <p:cNvPr id="5891" name="Google Shape;5891;p8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87"/>
          <p:cNvGrpSpPr/>
          <p:nvPr/>
        </p:nvGrpSpPr>
        <p:grpSpPr>
          <a:xfrm>
            <a:off x="5286459" y="1839048"/>
            <a:ext cx="351024" cy="347301"/>
            <a:chOff x="946175" y="3619500"/>
            <a:chExt cx="296975" cy="293825"/>
          </a:xfrm>
        </p:grpSpPr>
        <p:sp>
          <p:nvSpPr>
            <p:cNvPr id="5897" name="Google Shape;5897;p8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8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87"/>
          <p:cNvGrpSpPr/>
          <p:nvPr/>
        </p:nvGrpSpPr>
        <p:grpSpPr>
          <a:xfrm>
            <a:off x="5286001" y="2283682"/>
            <a:ext cx="351940" cy="350995"/>
            <a:chOff x="944600" y="3981825"/>
            <a:chExt cx="297750" cy="296950"/>
          </a:xfrm>
        </p:grpSpPr>
        <p:sp>
          <p:nvSpPr>
            <p:cNvPr id="5904" name="Google Shape;5904;p8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8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87"/>
          <p:cNvGrpSpPr/>
          <p:nvPr/>
        </p:nvGrpSpPr>
        <p:grpSpPr>
          <a:xfrm>
            <a:off x="7502937" y="1397542"/>
            <a:ext cx="350079" cy="349133"/>
            <a:chOff x="2768750" y="3227275"/>
            <a:chExt cx="296175" cy="295375"/>
          </a:xfrm>
        </p:grpSpPr>
        <p:sp>
          <p:nvSpPr>
            <p:cNvPr id="5909" name="Google Shape;5909;p8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8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8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8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8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87"/>
          <p:cNvGrpSpPr/>
          <p:nvPr/>
        </p:nvGrpSpPr>
        <p:grpSpPr>
          <a:xfrm>
            <a:off x="7523888" y="1838414"/>
            <a:ext cx="308177" cy="348572"/>
            <a:chOff x="2786075" y="3591800"/>
            <a:chExt cx="260725" cy="294900"/>
          </a:xfrm>
        </p:grpSpPr>
        <p:sp>
          <p:nvSpPr>
            <p:cNvPr id="5918" name="Google Shape;5918;p8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3" name="Google Shape;5923;p87"/>
          <p:cNvGrpSpPr/>
          <p:nvPr/>
        </p:nvGrpSpPr>
        <p:grpSpPr>
          <a:xfrm>
            <a:off x="7564387" y="2284141"/>
            <a:ext cx="227180" cy="350079"/>
            <a:chOff x="2819150" y="3955025"/>
            <a:chExt cx="192200" cy="296175"/>
          </a:xfrm>
        </p:grpSpPr>
        <p:sp>
          <p:nvSpPr>
            <p:cNvPr id="5924" name="Google Shape;5924;p8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8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7"/>
          <p:cNvGrpSpPr/>
          <p:nvPr/>
        </p:nvGrpSpPr>
        <p:grpSpPr>
          <a:xfrm>
            <a:off x="6188160" y="2749739"/>
            <a:ext cx="349133" cy="348217"/>
            <a:chOff x="4629125" y="3235150"/>
            <a:chExt cx="295375" cy="294600"/>
          </a:xfrm>
        </p:grpSpPr>
        <p:sp>
          <p:nvSpPr>
            <p:cNvPr id="5929" name="Google Shape;5929;p8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8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8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8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87"/>
          <p:cNvGrpSpPr/>
          <p:nvPr/>
        </p:nvGrpSpPr>
        <p:grpSpPr>
          <a:xfrm>
            <a:off x="6188145" y="3197272"/>
            <a:ext cx="349163" cy="349133"/>
            <a:chOff x="4628325" y="3599825"/>
            <a:chExt cx="295400" cy="295375"/>
          </a:xfrm>
        </p:grpSpPr>
        <p:sp>
          <p:nvSpPr>
            <p:cNvPr id="5935" name="Google Shape;5935;p8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8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8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8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87"/>
          <p:cNvGrpSpPr/>
          <p:nvPr/>
        </p:nvGrpSpPr>
        <p:grpSpPr>
          <a:xfrm>
            <a:off x="6209096" y="3672883"/>
            <a:ext cx="307261" cy="350079"/>
            <a:chOff x="4645650" y="3962900"/>
            <a:chExt cx="259950" cy="296175"/>
          </a:xfrm>
        </p:grpSpPr>
        <p:sp>
          <p:nvSpPr>
            <p:cNvPr id="5948" name="Google Shape;5948;p8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8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87"/>
          <p:cNvGrpSpPr/>
          <p:nvPr/>
        </p:nvGrpSpPr>
        <p:grpSpPr>
          <a:xfrm>
            <a:off x="7962056" y="3197745"/>
            <a:ext cx="349133" cy="348188"/>
            <a:chOff x="6143725" y="3582500"/>
            <a:chExt cx="295375" cy="294575"/>
          </a:xfrm>
        </p:grpSpPr>
        <p:sp>
          <p:nvSpPr>
            <p:cNvPr id="5955" name="Google Shape;5955;p8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8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8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8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87"/>
          <p:cNvGrpSpPr/>
          <p:nvPr/>
        </p:nvGrpSpPr>
        <p:grpSpPr>
          <a:xfrm>
            <a:off x="5730883" y="1397084"/>
            <a:ext cx="350995" cy="350049"/>
            <a:chOff x="1310075" y="3253275"/>
            <a:chExt cx="296950" cy="296150"/>
          </a:xfrm>
        </p:grpSpPr>
        <p:sp>
          <p:nvSpPr>
            <p:cNvPr id="5963" name="Google Shape;5963;p8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66" name="Google Shape;5966;p87"/>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7" name="Google Shape;5967;p87"/>
          <p:cNvGrpSpPr/>
          <p:nvPr/>
        </p:nvGrpSpPr>
        <p:grpSpPr>
          <a:xfrm>
            <a:off x="5730410" y="2283343"/>
            <a:ext cx="351941" cy="351675"/>
            <a:chOff x="1310075" y="3980250"/>
            <a:chExt cx="297750" cy="297525"/>
          </a:xfrm>
        </p:grpSpPr>
        <p:sp>
          <p:nvSpPr>
            <p:cNvPr id="5968" name="Google Shape;5968;p8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87"/>
          <p:cNvGrpSpPr/>
          <p:nvPr/>
        </p:nvGrpSpPr>
        <p:grpSpPr>
          <a:xfrm>
            <a:off x="7995198" y="1397542"/>
            <a:ext cx="266305" cy="349133"/>
            <a:chOff x="3167275" y="3227275"/>
            <a:chExt cx="225300" cy="295375"/>
          </a:xfrm>
        </p:grpSpPr>
        <p:sp>
          <p:nvSpPr>
            <p:cNvPr id="5973" name="Google Shape;5973;p8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8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87"/>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9" name="Google Shape;5979;p87"/>
          <p:cNvGrpSpPr/>
          <p:nvPr/>
        </p:nvGrpSpPr>
        <p:grpSpPr>
          <a:xfrm>
            <a:off x="7952380" y="2284599"/>
            <a:ext cx="351940" cy="349163"/>
            <a:chOff x="3133425" y="3955025"/>
            <a:chExt cx="297750" cy="295400"/>
          </a:xfrm>
        </p:grpSpPr>
        <p:sp>
          <p:nvSpPr>
            <p:cNvPr id="5980" name="Google Shape;5980;p8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7"/>
          <p:cNvGrpSpPr/>
          <p:nvPr/>
        </p:nvGrpSpPr>
        <p:grpSpPr>
          <a:xfrm>
            <a:off x="6632554" y="2748187"/>
            <a:ext cx="350079" cy="351320"/>
            <a:chOff x="4991425" y="3234750"/>
            <a:chExt cx="296175" cy="297225"/>
          </a:xfrm>
        </p:grpSpPr>
        <p:sp>
          <p:nvSpPr>
            <p:cNvPr id="5984" name="Google Shape;5984;p8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87"/>
          <p:cNvGrpSpPr/>
          <p:nvPr/>
        </p:nvGrpSpPr>
        <p:grpSpPr>
          <a:xfrm>
            <a:off x="6632554" y="3217750"/>
            <a:ext cx="350079" cy="308177"/>
            <a:chOff x="4991425" y="3617150"/>
            <a:chExt cx="296175" cy="260725"/>
          </a:xfrm>
        </p:grpSpPr>
        <p:sp>
          <p:nvSpPr>
            <p:cNvPr id="5991" name="Google Shape;5991;p8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8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87"/>
          <p:cNvGrpSpPr/>
          <p:nvPr/>
        </p:nvGrpSpPr>
        <p:grpSpPr>
          <a:xfrm>
            <a:off x="6709827" y="3673341"/>
            <a:ext cx="195532" cy="349163"/>
            <a:chOff x="5056800" y="3962900"/>
            <a:chExt cx="165425" cy="295400"/>
          </a:xfrm>
        </p:grpSpPr>
        <p:sp>
          <p:nvSpPr>
            <p:cNvPr id="5999" name="Google Shape;5999;p8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87"/>
          <p:cNvGrpSpPr/>
          <p:nvPr/>
        </p:nvGrpSpPr>
        <p:grpSpPr>
          <a:xfrm>
            <a:off x="7961125" y="3673357"/>
            <a:ext cx="350995" cy="349133"/>
            <a:chOff x="6168925" y="3936925"/>
            <a:chExt cx="296950" cy="295375"/>
          </a:xfrm>
        </p:grpSpPr>
        <p:sp>
          <p:nvSpPr>
            <p:cNvPr id="6003" name="Google Shape;6003;p8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7"/>
          <p:cNvGrpSpPr/>
          <p:nvPr/>
        </p:nvGrpSpPr>
        <p:grpSpPr>
          <a:xfrm>
            <a:off x="6174844" y="1390429"/>
            <a:ext cx="348188" cy="349133"/>
            <a:chOff x="1674750" y="3254050"/>
            <a:chExt cx="294575" cy="295375"/>
          </a:xfrm>
        </p:grpSpPr>
        <p:sp>
          <p:nvSpPr>
            <p:cNvPr id="6010" name="Google Shape;6010;p8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8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3" name="Google Shape;6013;p87"/>
          <p:cNvGrpSpPr/>
          <p:nvPr/>
        </p:nvGrpSpPr>
        <p:grpSpPr>
          <a:xfrm>
            <a:off x="6189239" y="1838132"/>
            <a:ext cx="319347" cy="349133"/>
            <a:chOff x="1687350" y="3618725"/>
            <a:chExt cx="270175" cy="295375"/>
          </a:xfrm>
        </p:grpSpPr>
        <p:sp>
          <p:nvSpPr>
            <p:cNvPr id="6014" name="Google Shape;6014;p8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8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87"/>
          <p:cNvGrpSpPr/>
          <p:nvPr/>
        </p:nvGrpSpPr>
        <p:grpSpPr>
          <a:xfrm>
            <a:off x="6172942" y="2284613"/>
            <a:ext cx="351940" cy="349133"/>
            <a:chOff x="1672375" y="3982600"/>
            <a:chExt cx="297750" cy="295375"/>
          </a:xfrm>
        </p:grpSpPr>
        <p:sp>
          <p:nvSpPr>
            <p:cNvPr id="6018" name="Google Shape;6018;p8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7"/>
          <p:cNvGrpSpPr/>
          <p:nvPr/>
        </p:nvGrpSpPr>
        <p:grpSpPr>
          <a:xfrm>
            <a:off x="4864934" y="2748808"/>
            <a:ext cx="350079" cy="350079"/>
            <a:chOff x="3497300" y="3227275"/>
            <a:chExt cx="296175" cy="296175"/>
          </a:xfrm>
        </p:grpSpPr>
        <p:sp>
          <p:nvSpPr>
            <p:cNvPr id="6022" name="Google Shape;6022;p8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87"/>
          <p:cNvGrpSpPr/>
          <p:nvPr/>
        </p:nvGrpSpPr>
        <p:grpSpPr>
          <a:xfrm>
            <a:off x="4865407" y="3198203"/>
            <a:ext cx="349133" cy="347272"/>
            <a:chOff x="3497300" y="3591950"/>
            <a:chExt cx="295375" cy="293800"/>
          </a:xfrm>
        </p:grpSpPr>
        <p:sp>
          <p:nvSpPr>
            <p:cNvPr id="6031" name="Google Shape;6031;p8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8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7"/>
          <p:cNvGrpSpPr/>
          <p:nvPr/>
        </p:nvGrpSpPr>
        <p:grpSpPr>
          <a:xfrm>
            <a:off x="4865407" y="3673341"/>
            <a:ext cx="349133" cy="349163"/>
            <a:chOff x="3497300" y="3955025"/>
            <a:chExt cx="295375" cy="295400"/>
          </a:xfrm>
        </p:grpSpPr>
        <p:sp>
          <p:nvSpPr>
            <p:cNvPr id="6040" name="Google Shape;6040;p8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87"/>
          <p:cNvGrpSpPr/>
          <p:nvPr/>
        </p:nvGrpSpPr>
        <p:grpSpPr>
          <a:xfrm>
            <a:off x="7089979" y="2749532"/>
            <a:ext cx="327739" cy="348631"/>
            <a:chOff x="5364750" y="3235150"/>
            <a:chExt cx="277275" cy="294950"/>
          </a:xfrm>
        </p:grpSpPr>
        <p:sp>
          <p:nvSpPr>
            <p:cNvPr id="6044" name="Google Shape;6044;p8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87"/>
          <p:cNvGrpSpPr/>
          <p:nvPr/>
        </p:nvGrpSpPr>
        <p:grpSpPr>
          <a:xfrm>
            <a:off x="7078337" y="3195868"/>
            <a:ext cx="351024" cy="351941"/>
            <a:chOff x="5355300" y="3598250"/>
            <a:chExt cx="296975" cy="297750"/>
          </a:xfrm>
        </p:grpSpPr>
        <p:sp>
          <p:nvSpPr>
            <p:cNvPr id="6053" name="Google Shape;6053;p8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7"/>
          <p:cNvGrpSpPr/>
          <p:nvPr/>
        </p:nvGrpSpPr>
        <p:grpSpPr>
          <a:xfrm>
            <a:off x="7082533" y="3734790"/>
            <a:ext cx="342632" cy="226264"/>
            <a:chOff x="5358450" y="4015675"/>
            <a:chExt cx="289875" cy="191425"/>
          </a:xfrm>
        </p:grpSpPr>
        <p:sp>
          <p:nvSpPr>
            <p:cNvPr id="6062" name="Google Shape;6062;p8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7"/>
          <p:cNvGrpSpPr/>
          <p:nvPr/>
        </p:nvGrpSpPr>
        <p:grpSpPr>
          <a:xfrm>
            <a:off x="6209015" y="4117322"/>
            <a:ext cx="351024" cy="325464"/>
            <a:chOff x="6543825" y="3202075"/>
            <a:chExt cx="296975" cy="275350"/>
          </a:xfrm>
        </p:grpSpPr>
        <p:sp>
          <p:nvSpPr>
            <p:cNvPr id="6067" name="Google Shape;6067;p8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8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87"/>
          <p:cNvGrpSpPr/>
          <p:nvPr/>
        </p:nvGrpSpPr>
        <p:grpSpPr>
          <a:xfrm>
            <a:off x="6615996" y="1397069"/>
            <a:ext cx="350079" cy="350079"/>
            <a:chOff x="2037825" y="3254050"/>
            <a:chExt cx="296175" cy="296175"/>
          </a:xfrm>
        </p:grpSpPr>
        <p:sp>
          <p:nvSpPr>
            <p:cNvPr id="6075" name="Google Shape;6075;p8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87"/>
          <p:cNvGrpSpPr/>
          <p:nvPr/>
        </p:nvGrpSpPr>
        <p:grpSpPr>
          <a:xfrm>
            <a:off x="6614135" y="1838236"/>
            <a:ext cx="353802" cy="348926"/>
            <a:chOff x="2034675" y="3617925"/>
            <a:chExt cx="299325" cy="295200"/>
          </a:xfrm>
        </p:grpSpPr>
        <p:sp>
          <p:nvSpPr>
            <p:cNvPr id="6082" name="Google Shape;6082;p8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8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8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87"/>
          <p:cNvGrpSpPr/>
          <p:nvPr/>
        </p:nvGrpSpPr>
        <p:grpSpPr>
          <a:xfrm>
            <a:off x="6615996" y="2284613"/>
            <a:ext cx="350079" cy="349133"/>
            <a:chOff x="2037825" y="3981825"/>
            <a:chExt cx="296175" cy="295375"/>
          </a:xfrm>
        </p:grpSpPr>
        <p:sp>
          <p:nvSpPr>
            <p:cNvPr id="6088" name="Google Shape;6088;p8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87"/>
          <p:cNvGrpSpPr/>
          <p:nvPr/>
        </p:nvGrpSpPr>
        <p:grpSpPr>
          <a:xfrm>
            <a:off x="5301014" y="2780929"/>
            <a:ext cx="350079" cy="285837"/>
            <a:chOff x="3860400" y="3254050"/>
            <a:chExt cx="296175" cy="241825"/>
          </a:xfrm>
        </p:grpSpPr>
        <p:sp>
          <p:nvSpPr>
            <p:cNvPr id="6092" name="Google Shape;6092;p8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9" name="Google Shape;6099;p87"/>
          <p:cNvGrpSpPr/>
          <p:nvPr/>
        </p:nvGrpSpPr>
        <p:grpSpPr>
          <a:xfrm>
            <a:off x="5300541" y="3196800"/>
            <a:ext cx="351024" cy="350079"/>
            <a:chOff x="3859600" y="3591950"/>
            <a:chExt cx="296975" cy="296175"/>
          </a:xfrm>
        </p:grpSpPr>
        <p:sp>
          <p:nvSpPr>
            <p:cNvPr id="6100" name="Google Shape;6100;p8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87"/>
          <p:cNvGrpSpPr/>
          <p:nvPr/>
        </p:nvGrpSpPr>
        <p:grpSpPr>
          <a:xfrm>
            <a:off x="5301014" y="3672883"/>
            <a:ext cx="350079" cy="350079"/>
            <a:chOff x="3860400" y="3955025"/>
            <a:chExt cx="296175" cy="296175"/>
          </a:xfrm>
        </p:grpSpPr>
        <p:sp>
          <p:nvSpPr>
            <p:cNvPr id="6104" name="Google Shape;6104;p8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8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87"/>
          <p:cNvGrpSpPr/>
          <p:nvPr/>
        </p:nvGrpSpPr>
        <p:grpSpPr>
          <a:xfrm>
            <a:off x="7516230" y="2749281"/>
            <a:ext cx="355664" cy="349133"/>
            <a:chOff x="5716825" y="3235950"/>
            <a:chExt cx="300900" cy="295375"/>
          </a:xfrm>
        </p:grpSpPr>
        <p:sp>
          <p:nvSpPr>
            <p:cNvPr id="6110" name="Google Shape;6110;p8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87"/>
          <p:cNvGrpSpPr/>
          <p:nvPr/>
        </p:nvGrpSpPr>
        <p:grpSpPr>
          <a:xfrm>
            <a:off x="7529261" y="3207969"/>
            <a:ext cx="329601" cy="327739"/>
            <a:chOff x="5727850" y="3609275"/>
            <a:chExt cx="278850" cy="277275"/>
          </a:xfrm>
        </p:grpSpPr>
        <p:sp>
          <p:nvSpPr>
            <p:cNvPr id="6115" name="Google Shape;6115;p8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87"/>
          <p:cNvGrpSpPr/>
          <p:nvPr/>
        </p:nvGrpSpPr>
        <p:grpSpPr>
          <a:xfrm>
            <a:off x="7540446" y="3673356"/>
            <a:ext cx="307231" cy="349133"/>
            <a:chOff x="5736525" y="3963700"/>
            <a:chExt cx="259925" cy="295375"/>
          </a:xfrm>
        </p:grpSpPr>
        <p:sp>
          <p:nvSpPr>
            <p:cNvPr id="6121" name="Google Shape;6121;p8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87"/>
          <p:cNvGrpSpPr/>
          <p:nvPr/>
        </p:nvGrpSpPr>
        <p:grpSpPr>
          <a:xfrm>
            <a:off x="6632026" y="4122683"/>
            <a:ext cx="351024" cy="350079"/>
            <a:chOff x="6553275" y="3604550"/>
            <a:chExt cx="296975" cy="296175"/>
          </a:xfrm>
        </p:grpSpPr>
        <p:sp>
          <p:nvSpPr>
            <p:cNvPr id="6129" name="Google Shape;6129;p8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5" name="Google Shape;6135;p8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136" name="Google Shape;6136;p8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40" name="Shape 6140"/>
        <p:cNvGrpSpPr/>
        <p:nvPr/>
      </p:nvGrpSpPr>
      <p:grpSpPr>
        <a:xfrm>
          <a:off x="0" y="0"/>
          <a:ext cx="0" cy="0"/>
          <a:chOff x="0" y="0"/>
          <a:chExt cx="0" cy="0"/>
        </a:xfrm>
      </p:grpSpPr>
      <p:grpSp>
        <p:nvGrpSpPr>
          <p:cNvPr id="6141" name="Google Shape;6141;p88"/>
          <p:cNvGrpSpPr/>
          <p:nvPr/>
        </p:nvGrpSpPr>
        <p:grpSpPr>
          <a:xfrm>
            <a:off x="859032" y="1380546"/>
            <a:ext cx="294401" cy="353645"/>
            <a:chOff x="-35814600" y="3202075"/>
            <a:chExt cx="242625" cy="291450"/>
          </a:xfrm>
        </p:grpSpPr>
        <p:sp>
          <p:nvSpPr>
            <p:cNvPr id="6142" name="Google Shape;6142;p8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88"/>
          <p:cNvGrpSpPr/>
          <p:nvPr/>
        </p:nvGrpSpPr>
        <p:grpSpPr>
          <a:xfrm>
            <a:off x="829410" y="1821466"/>
            <a:ext cx="353645" cy="353888"/>
            <a:chOff x="-35839800" y="3561025"/>
            <a:chExt cx="291450" cy="291650"/>
          </a:xfrm>
        </p:grpSpPr>
        <p:sp>
          <p:nvSpPr>
            <p:cNvPr id="6150" name="Google Shape;6150;p8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7" name="Google Shape;6157;p88"/>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8" name="Google Shape;6158;p88"/>
          <p:cNvGrpSpPr/>
          <p:nvPr/>
        </p:nvGrpSpPr>
        <p:grpSpPr>
          <a:xfrm>
            <a:off x="3066955" y="1380546"/>
            <a:ext cx="353645" cy="353645"/>
            <a:chOff x="-34003850" y="3227275"/>
            <a:chExt cx="291450" cy="291450"/>
          </a:xfrm>
        </p:grpSpPr>
        <p:sp>
          <p:nvSpPr>
            <p:cNvPr id="6159" name="Google Shape;6159;p8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88"/>
          <p:cNvGrpSpPr/>
          <p:nvPr/>
        </p:nvGrpSpPr>
        <p:grpSpPr>
          <a:xfrm>
            <a:off x="3066485" y="1821238"/>
            <a:ext cx="354586" cy="354343"/>
            <a:chOff x="-34004625" y="3585850"/>
            <a:chExt cx="292225" cy="292025"/>
          </a:xfrm>
        </p:grpSpPr>
        <p:sp>
          <p:nvSpPr>
            <p:cNvPr id="6165" name="Google Shape;6165;p8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88"/>
          <p:cNvGrpSpPr/>
          <p:nvPr/>
        </p:nvGrpSpPr>
        <p:grpSpPr>
          <a:xfrm>
            <a:off x="3066000" y="2256439"/>
            <a:ext cx="355557" cy="354616"/>
            <a:chOff x="-34005425" y="3945575"/>
            <a:chExt cx="293025" cy="292250"/>
          </a:xfrm>
        </p:grpSpPr>
        <p:sp>
          <p:nvSpPr>
            <p:cNvPr id="6171" name="Google Shape;6171;p8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88"/>
          <p:cNvGrpSpPr/>
          <p:nvPr/>
        </p:nvGrpSpPr>
        <p:grpSpPr>
          <a:xfrm>
            <a:off x="1713099" y="2729615"/>
            <a:ext cx="358408" cy="355557"/>
            <a:chOff x="-32174975" y="3192625"/>
            <a:chExt cx="295375" cy="293025"/>
          </a:xfrm>
        </p:grpSpPr>
        <p:sp>
          <p:nvSpPr>
            <p:cNvPr id="6175" name="Google Shape;6175;p8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8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9" name="Google Shape;6179;p88"/>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8"/>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88"/>
          <p:cNvGrpSpPr/>
          <p:nvPr/>
        </p:nvGrpSpPr>
        <p:grpSpPr>
          <a:xfrm>
            <a:off x="3952249" y="2730570"/>
            <a:ext cx="354586" cy="353645"/>
            <a:chOff x="-30345325" y="3184750"/>
            <a:chExt cx="292225" cy="291450"/>
          </a:xfrm>
        </p:grpSpPr>
        <p:sp>
          <p:nvSpPr>
            <p:cNvPr id="6182" name="Google Shape;6182;p8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8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8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88"/>
          <p:cNvGrpSpPr/>
          <p:nvPr/>
        </p:nvGrpSpPr>
        <p:grpSpPr>
          <a:xfrm>
            <a:off x="1277001" y="1380546"/>
            <a:ext cx="353645" cy="353645"/>
            <a:chOff x="-35481425" y="3202075"/>
            <a:chExt cx="291450" cy="291450"/>
          </a:xfrm>
        </p:grpSpPr>
        <p:sp>
          <p:nvSpPr>
            <p:cNvPr id="6188" name="Google Shape;6188;p8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88"/>
          <p:cNvGrpSpPr/>
          <p:nvPr/>
        </p:nvGrpSpPr>
        <p:grpSpPr>
          <a:xfrm>
            <a:off x="1276531" y="1822072"/>
            <a:ext cx="354586" cy="352675"/>
            <a:chOff x="-35482200" y="3561225"/>
            <a:chExt cx="292225" cy="290650"/>
          </a:xfrm>
        </p:grpSpPr>
        <p:sp>
          <p:nvSpPr>
            <p:cNvPr id="6196" name="Google Shape;6196;p8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8"/>
          <p:cNvGrpSpPr/>
          <p:nvPr/>
        </p:nvGrpSpPr>
        <p:grpSpPr>
          <a:xfrm>
            <a:off x="1277001" y="2256940"/>
            <a:ext cx="353645" cy="353615"/>
            <a:chOff x="-35481425" y="3919600"/>
            <a:chExt cx="291450" cy="291425"/>
          </a:xfrm>
        </p:grpSpPr>
        <p:sp>
          <p:nvSpPr>
            <p:cNvPr id="6200" name="Google Shape;6200;p8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88"/>
          <p:cNvGrpSpPr/>
          <p:nvPr/>
        </p:nvGrpSpPr>
        <p:grpSpPr>
          <a:xfrm>
            <a:off x="3512636" y="1381031"/>
            <a:ext cx="357468" cy="352675"/>
            <a:chOff x="-33645475" y="3228075"/>
            <a:chExt cx="294600" cy="290650"/>
          </a:xfrm>
        </p:grpSpPr>
        <p:sp>
          <p:nvSpPr>
            <p:cNvPr id="6209" name="Google Shape;6209;p8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8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88"/>
          <p:cNvGrpSpPr/>
          <p:nvPr/>
        </p:nvGrpSpPr>
        <p:grpSpPr>
          <a:xfrm>
            <a:off x="3513606" y="1821116"/>
            <a:ext cx="355526" cy="354586"/>
            <a:chOff x="-33646250" y="3586425"/>
            <a:chExt cx="293000" cy="292225"/>
          </a:xfrm>
        </p:grpSpPr>
        <p:sp>
          <p:nvSpPr>
            <p:cNvPr id="6217" name="Google Shape;6217;p8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88"/>
          <p:cNvGrpSpPr/>
          <p:nvPr/>
        </p:nvGrpSpPr>
        <p:grpSpPr>
          <a:xfrm>
            <a:off x="3514076" y="2255969"/>
            <a:ext cx="354586" cy="355557"/>
            <a:chOff x="-33645475" y="3944800"/>
            <a:chExt cx="292225" cy="293025"/>
          </a:xfrm>
        </p:grpSpPr>
        <p:sp>
          <p:nvSpPr>
            <p:cNvPr id="6220" name="Google Shape;6220;p8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88"/>
          <p:cNvGrpSpPr/>
          <p:nvPr/>
        </p:nvGrpSpPr>
        <p:grpSpPr>
          <a:xfrm>
            <a:off x="2167295" y="2729706"/>
            <a:ext cx="352675" cy="355375"/>
            <a:chOff x="-31809525" y="3192625"/>
            <a:chExt cx="290650" cy="292875"/>
          </a:xfrm>
        </p:grpSpPr>
        <p:sp>
          <p:nvSpPr>
            <p:cNvPr id="6231" name="Google Shape;6231;p8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88"/>
          <p:cNvGrpSpPr/>
          <p:nvPr/>
        </p:nvGrpSpPr>
        <p:grpSpPr>
          <a:xfrm>
            <a:off x="2166810" y="3200258"/>
            <a:ext cx="353645" cy="355557"/>
            <a:chOff x="-31811100" y="3550975"/>
            <a:chExt cx="291450" cy="293025"/>
          </a:xfrm>
        </p:grpSpPr>
        <p:sp>
          <p:nvSpPr>
            <p:cNvPr id="6236" name="Google Shape;6236;p8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8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8"/>
          <p:cNvGrpSpPr/>
          <p:nvPr/>
        </p:nvGrpSpPr>
        <p:grpSpPr>
          <a:xfrm>
            <a:off x="2160606" y="3664562"/>
            <a:ext cx="366052" cy="356831"/>
            <a:chOff x="-31817400" y="3910025"/>
            <a:chExt cx="301675" cy="294075"/>
          </a:xfrm>
        </p:grpSpPr>
        <p:sp>
          <p:nvSpPr>
            <p:cNvPr id="6244" name="Google Shape;6244;p8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7" name="Google Shape;6247;p88"/>
          <p:cNvGrpSpPr/>
          <p:nvPr/>
        </p:nvGrpSpPr>
        <p:grpSpPr>
          <a:xfrm>
            <a:off x="3952234" y="3200743"/>
            <a:ext cx="354616" cy="354586"/>
            <a:chOff x="-30354000" y="3569100"/>
            <a:chExt cx="292250" cy="292225"/>
          </a:xfrm>
        </p:grpSpPr>
        <p:sp>
          <p:nvSpPr>
            <p:cNvPr id="6248" name="Google Shape;6248;p8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88"/>
          <p:cNvGrpSpPr/>
          <p:nvPr/>
        </p:nvGrpSpPr>
        <p:grpSpPr>
          <a:xfrm>
            <a:off x="1730812" y="1380546"/>
            <a:ext cx="342148" cy="353645"/>
            <a:chOff x="-35118325" y="3202075"/>
            <a:chExt cx="281975" cy="291450"/>
          </a:xfrm>
        </p:grpSpPr>
        <p:sp>
          <p:nvSpPr>
            <p:cNvPr id="6255" name="Google Shape;6255;p8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8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88"/>
          <p:cNvGrpSpPr/>
          <p:nvPr/>
        </p:nvGrpSpPr>
        <p:grpSpPr>
          <a:xfrm>
            <a:off x="1724593" y="1821799"/>
            <a:ext cx="354586" cy="353221"/>
            <a:chOff x="-35123050" y="3561225"/>
            <a:chExt cx="292225" cy="291100"/>
          </a:xfrm>
        </p:grpSpPr>
        <p:sp>
          <p:nvSpPr>
            <p:cNvPr id="6260" name="Google Shape;6260;p8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88"/>
          <p:cNvGrpSpPr/>
          <p:nvPr/>
        </p:nvGrpSpPr>
        <p:grpSpPr>
          <a:xfrm>
            <a:off x="1766652" y="2256940"/>
            <a:ext cx="270467" cy="353615"/>
            <a:chOff x="-35089175" y="3919600"/>
            <a:chExt cx="222900" cy="291425"/>
          </a:xfrm>
        </p:grpSpPr>
        <p:sp>
          <p:nvSpPr>
            <p:cNvPr id="6263" name="Google Shape;6263;p8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88"/>
          <p:cNvGrpSpPr/>
          <p:nvPr/>
        </p:nvGrpSpPr>
        <p:grpSpPr>
          <a:xfrm>
            <a:off x="3963648" y="1380303"/>
            <a:ext cx="336445" cy="354131"/>
            <a:chOff x="-33277650" y="3226875"/>
            <a:chExt cx="277275" cy="291850"/>
          </a:xfrm>
        </p:grpSpPr>
        <p:sp>
          <p:nvSpPr>
            <p:cNvPr id="6266" name="Google Shape;6266;p8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88"/>
          <p:cNvGrpSpPr/>
          <p:nvPr/>
        </p:nvGrpSpPr>
        <p:grpSpPr>
          <a:xfrm>
            <a:off x="3955048" y="1821587"/>
            <a:ext cx="353645" cy="353645"/>
            <a:chOff x="-33286325" y="3586425"/>
            <a:chExt cx="291450" cy="291450"/>
          </a:xfrm>
        </p:grpSpPr>
        <p:sp>
          <p:nvSpPr>
            <p:cNvPr id="6274" name="Google Shape;6274;p8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88"/>
          <p:cNvGrpSpPr/>
          <p:nvPr/>
        </p:nvGrpSpPr>
        <p:grpSpPr>
          <a:xfrm>
            <a:off x="3955048" y="2255969"/>
            <a:ext cx="353645" cy="355557"/>
            <a:chOff x="-33286325" y="3944800"/>
            <a:chExt cx="291450" cy="293025"/>
          </a:xfrm>
        </p:grpSpPr>
        <p:sp>
          <p:nvSpPr>
            <p:cNvPr id="6280" name="Google Shape;6280;p8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88"/>
          <p:cNvGrpSpPr/>
          <p:nvPr/>
        </p:nvGrpSpPr>
        <p:grpSpPr>
          <a:xfrm>
            <a:off x="2613445" y="2729129"/>
            <a:ext cx="353645" cy="356527"/>
            <a:chOff x="-31452725" y="3191825"/>
            <a:chExt cx="291450" cy="293825"/>
          </a:xfrm>
        </p:grpSpPr>
        <p:sp>
          <p:nvSpPr>
            <p:cNvPr id="6285" name="Google Shape;6285;p8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88"/>
          <p:cNvGrpSpPr/>
          <p:nvPr/>
        </p:nvGrpSpPr>
        <p:grpSpPr>
          <a:xfrm>
            <a:off x="2612975" y="3200744"/>
            <a:ext cx="354586" cy="354586"/>
            <a:chOff x="-31452725" y="3551775"/>
            <a:chExt cx="292225" cy="292225"/>
          </a:xfrm>
        </p:grpSpPr>
        <p:sp>
          <p:nvSpPr>
            <p:cNvPr id="6290" name="Google Shape;6290;p8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8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88"/>
          <p:cNvGrpSpPr/>
          <p:nvPr/>
        </p:nvGrpSpPr>
        <p:grpSpPr>
          <a:xfrm>
            <a:off x="2611534" y="3664729"/>
            <a:ext cx="357468" cy="356497"/>
            <a:chOff x="-31455100" y="3909350"/>
            <a:chExt cx="294600" cy="293800"/>
          </a:xfrm>
        </p:grpSpPr>
        <p:sp>
          <p:nvSpPr>
            <p:cNvPr id="6295" name="Google Shape;6295;p8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88"/>
          <p:cNvGrpSpPr/>
          <p:nvPr/>
        </p:nvGrpSpPr>
        <p:grpSpPr>
          <a:xfrm>
            <a:off x="3952719" y="3665684"/>
            <a:ext cx="353645" cy="354586"/>
            <a:chOff x="-30345325" y="3918800"/>
            <a:chExt cx="291450" cy="292225"/>
          </a:xfrm>
        </p:grpSpPr>
        <p:sp>
          <p:nvSpPr>
            <p:cNvPr id="6298" name="Google Shape;6298;p8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8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88"/>
          <p:cNvGrpSpPr/>
          <p:nvPr/>
        </p:nvGrpSpPr>
        <p:grpSpPr>
          <a:xfrm>
            <a:off x="2172184" y="1821587"/>
            <a:ext cx="353645" cy="353645"/>
            <a:chOff x="-34763900" y="3561225"/>
            <a:chExt cx="291450" cy="291450"/>
          </a:xfrm>
        </p:grpSpPr>
        <p:sp>
          <p:nvSpPr>
            <p:cNvPr id="6304" name="Google Shape;6304;p8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7" name="Google Shape;6307;p88"/>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8" name="Google Shape;6308;p88"/>
          <p:cNvGrpSpPr/>
          <p:nvPr/>
        </p:nvGrpSpPr>
        <p:grpSpPr>
          <a:xfrm>
            <a:off x="827081" y="2730099"/>
            <a:ext cx="354586" cy="354586"/>
            <a:chOff x="-32927950" y="3227275"/>
            <a:chExt cx="292225" cy="292225"/>
          </a:xfrm>
        </p:grpSpPr>
        <p:sp>
          <p:nvSpPr>
            <p:cNvPr id="6309" name="Google Shape;6309;p8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88"/>
          <p:cNvGrpSpPr/>
          <p:nvPr/>
        </p:nvGrpSpPr>
        <p:grpSpPr>
          <a:xfrm>
            <a:off x="826596" y="3201213"/>
            <a:ext cx="355557" cy="353645"/>
            <a:chOff x="-32927950" y="3586425"/>
            <a:chExt cx="293025" cy="291450"/>
          </a:xfrm>
        </p:grpSpPr>
        <p:sp>
          <p:nvSpPr>
            <p:cNvPr id="6315" name="Google Shape;6315;p8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88"/>
          <p:cNvGrpSpPr/>
          <p:nvPr/>
        </p:nvGrpSpPr>
        <p:grpSpPr>
          <a:xfrm>
            <a:off x="827081" y="3665198"/>
            <a:ext cx="354586" cy="355557"/>
            <a:chOff x="-32927950" y="3944800"/>
            <a:chExt cx="292225" cy="293025"/>
          </a:xfrm>
        </p:grpSpPr>
        <p:sp>
          <p:nvSpPr>
            <p:cNvPr id="6321" name="Google Shape;6321;p8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88"/>
          <p:cNvGrpSpPr/>
          <p:nvPr/>
        </p:nvGrpSpPr>
        <p:grpSpPr>
          <a:xfrm>
            <a:off x="3055873" y="2730449"/>
            <a:ext cx="354586" cy="353888"/>
            <a:chOff x="-31094350" y="3194000"/>
            <a:chExt cx="292225" cy="291650"/>
          </a:xfrm>
        </p:grpSpPr>
        <p:sp>
          <p:nvSpPr>
            <p:cNvPr id="6331" name="Google Shape;6331;p8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88"/>
          <p:cNvGrpSpPr/>
          <p:nvPr/>
        </p:nvGrpSpPr>
        <p:grpSpPr>
          <a:xfrm>
            <a:off x="3056343" y="3200941"/>
            <a:ext cx="353645" cy="354191"/>
            <a:chOff x="-31093575" y="3552550"/>
            <a:chExt cx="291450" cy="291900"/>
          </a:xfrm>
        </p:grpSpPr>
        <p:sp>
          <p:nvSpPr>
            <p:cNvPr id="6340" name="Google Shape;6340;p8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8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88"/>
          <p:cNvGrpSpPr/>
          <p:nvPr/>
        </p:nvGrpSpPr>
        <p:grpSpPr>
          <a:xfrm>
            <a:off x="2182711" y="1380546"/>
            <a:ext cx="332593" cy="353645"/>
            <a:chOff x="-34755225" y="3202075"/>
            <a:chExt cx="274100" cy="291450"/>
          </a:xfrm>
        </p:grpSpPr>
        <p:sp>
          <p:nvSpPr>
            <p:cNvPr id="6345" name="Google Shape;6345;p8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88"/>
          <p:cNvGrpSpPr/>
          <p:nvPr/>
        </p:nvGrpSpPr>
        <p:grpSpPr>
          <a:xfrm>
            <a:off x="3056343" y="3666169"/>
            <a:ext cx="353645" cy="353615"/>
            <a:chOff x="-31093575" y="3911725"/>
            <a:chExt cx="291450" cy="291425"/>
          </a:xfrm>
        </p:grpSpPr>
        <p:sp>
          <p:nvSpPr>
            <p:cNvPr id="6353" name="Google Shape;6353;p8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88"/>
          <p:cNvGrpSpPr/>
          <p:nvPr/>
        </p:nvGrpSpPr>
        <p:grpSpPr>
          <a:xfrm>
            <a:off x="2165773" y="4123136"/>
            <a:ext cx="356497" cy="354586"/>
            <a:chOff x="-29946000" y="3183175"/>
            <a:chExt cx="293800" cy="292225"/>
          </a:xfrm>
        </p:grpSpPr>
        <p:sp>
          <p:nvSpPr>
            <p:cNvPr id="6356" name="Google Shape;6356;p8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8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8"/>
          <p:cNvGrpSpPr/>
          <p:nvPr/>
        </p:nvGrpSpPr>
        <p:grpSpPr>
          <a:xfrm>
            <a:off x="2610305" y="1380289"/>
            <a:ext cx="358408" cy="354161"/>
            <a:chOff x="-34408675" y="3202075"/>
            <a:chExt cx="295375" cy="291875"/>
          </a:xfrm>
        </p:grpSpPr>
        <p:sp>
          <p:nvSpPr>
            <p:cNvPr id="6363" name="Google Shape;6363;p8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88"/>
          <p:cNvGrpSpPr/>
          <p:nvPr/>
        </p:nvGrpSpPr>
        <p:grpSpPr>
          <a:xfrm>
            <a:off x="2612216" y="1820283"/>
            <a:ext cx="354586" cy="356254"/>
            <a:chOff x="-34405525" y="3558075"/>
            <a:chExt cx="292225" cy="293600"/>
          </a:xfrm>
        </p:grpSpPr>
        <p:sp>
          <p:nvSpPr>
            <p:cNvPr id="6368" name="Google Shape;6368;p8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88"/>
          <p:cNvGrpSpPr/>
          <p:nvPr/>
        </p:nvGrpSpPr>
        <p:grpSpPr>
          <a:xfrm>
            <a:off x="2611730" y="2256940"/>
            <a:ext cx="355557" cy="353615"/>
            <a:chOff x="-34406325" y="3919600"/>
            <a:chExt cx="293025" cy="291425"/>
          </a:xfrm>
        </p:grpSpPr>
        <p:sp>
          <p:nvSpPr>
            <p:cNvPr id="6372" name="Google Shape;6372;p8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88"/>
          <p:cNvGrpSpPr/>
          <p:nvPr/>
        </p:nvGrpSpPr>
        <p:grpSpPr>
          <a:xfrm>
            <a:off x="1275628" y="2736303"/>
            <a:ext cx="353645" cy="342179"/>
            <a:chOff x="-32568800" y="3232000"/>
            <a:chExt cx="291450" cy="282000"/>
          </a:xfrm>
        </p:grpSpPr>
        <p:sp>
          <p:nvSpPr>
            <p:cNvPr id="6380" name="Google Shape;6380;p8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2" name="Google Shape;6382;p88"/>
          <p:cNvGrpSpPr/>
          <p:nvPr/>
        </p:nvGrpSpPr>
        <p:grpSpPr>
          <a:xfrm>
            <a:off x="1275158" y="3201213"/>
            <a:ext cx="354586" cy="353645"/>
            <a:chOff x="-32569575" y="3586425"/>
            <a:chExt cx="292225" cy="291450"/>
          </a:xfrm>
        </p:grpSpPr>
        <p:sp>
          <p:nvSpPr>
            <p:cNvPr id="6383" name="Google Shape;6383;p8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88"/>
          <p:cNvGrpSpPr/>
          <p:nvPr/>
        </p:nvGrpSpPr>
        <p:grpSpPr>
          <a:xfrm>
            <a:off x="1266073" y="3665805"/>
            <a:ext cx="372756" cy="354343"/>
            <a:chOff x="-32576675" y="3944600"/>
            <a:chExt cx="307200" cy="292025"/>
          </a:xfrm>
        </p:grpSpPr>
        <p:sp>
          <p:nvSpPr>
            <p:cNvPr id="6386" name="Google Shape;6386;p8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88"/>
          <p:cNvGrpSpPr/>
          <p:nvPr/>
        </p:nvGrpSpPr>
        <p:grpSpPr>
          <a:xfrm>
            <a:off x="3511040" y="2730100"/>
            <a:ext cx="354586" cy="354586"/>
            <a:chOff x="-30735200" y="3192625"/>
            <a:chExt cx="292225" cy="292225"/>
          </a:xfrm>
        </p:grpSpPr>
        <p:sp>
          <p:nvSpPr>
            <p:cNvPr id="6389" name="Google Shape;6389;p8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88"/>
          <p:cNvGrpSpPr/>
          <p:nvPr/>
        </p:nvGrpSpPr>
        <p:grpSpPr>
          <a:xfrm>
            <a:off x="3511040" y="3201532"/>
            <a:ext cx="354586" cy="353008"/>
            <a:chOff x="-30735200" y="3552550"/>
            <a:chExt cx="292225" cy="290925"/>
          </a:xfrm>
        </p:grpSpPr>
        <p:sp>
          <p:nvSpPr>
            <p:cNvPr id="6397" name="Google Shape;6397;p8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88"/>
          <p:cNvGrpSpPr/>
          <p:nvPr/>
        </p:nvGrpSpPr>
        <p:grpSpPr>
          <a:xfrm>
            <a:off x="3511040" y="3666154"/>
            <a:ext cx="354586" cy="353645"/>
            <a:chOff x="-30735200" y="3910925"/>
            <a:chExt cx="292225" cy="291450"/>
          </a:xfrm>
        </p:grpSpPr>
        <p:sp>
          <p:nvSpPr>
            <p:cNvPr id="6400" name="Google Shape;6400;p8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2" name="Google Shape;6402;p88"/>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3" name="Google Shape;6403;p88"/>
          <p:cNvGrpSpPr/>
          <p:nvPr/>
        </p:nvGrpSpPr>
        <p:grpSpPr>
          <a:xfrm>
            <a:off x="4864547" y="1375808"/>
            <a:ext cx="358971" cy="359224"/>
            <a:chOff x="-57956275" y="3197925"/>
            <a:chExt cx="319000" cy="319225"/>
          </a:xfrm>
        </p:grpSpPr>
        <p:sp>
          <p:nvSpPr>
            <p:cNvPr id="6404" name="Google Shape;6404;p8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88"/>
          <p:cNvGrpSpPr/>
          <p:nvPr/>
        </p:nvGrpSpPr>
        <p:grpSpPr>
          <a:xfrm>
            <a:off x="4886701" y="1832234"/>
            <a:ext cx="314662" cy="358971"/>
            <a:chOff x="-57940525" y="3590375"/>
            <a:chExt cx="279625" cy="319000"/>
          </a:xfrm>
        </p:grpSpPr>
        <p:sp>
          <p:nvSpPr>
            <p:cNvPr id="6412" name="Google Shape;6412;p8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88"/>
          <p:cNvGrpSpPr/>
          <p:nvPr/>
        </p:nvGrpSpPr>
        <p:grpSpPr>
          <a:xfrm>
            <a:off x="4857582" y="2273605"/>
            <a:ext cx="358099" cy="358999"/>
            <a:chOff x="-57959425" y="3982600"/>
            <a:chExt cx="318225" cy="319025"/>
          </a:xfrm>
        </p:grpSpPr>
        <p:sp>
          <p:nvSpPr>
            <p:cNvPr id="6418" name="Google Shape;6418;p8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8"/>
          <p:cNvGrpSpPr/>
          <p:nvPr/>
        </p:nvGrpSpPr>
        <p:grpSpPr>
          <a:xfrm>
            <a:off x="7057749" y="1376934"/>
            <a:ext cx="357226" cy="357226"/>
            <a:chOff x="-55987225" y="3198925"/>
            <a:chExt cx="317450" cy="317450"/>
          </a:xfrm>
        </p:grpSpPr>
        <p:sp>
          <p:nvSpPr>
            <p:cNvPr id="6423" name="Google Shape;6423;p8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88"/>
          <p:cNvGrpSpPr/>
          <p:nvPr/>
        </p:nvGrpSpPr>
        <p:grpSpPr>
          <a:xfrm>
            <a:off x="7057749" y="1832965"/>
            <a:ext cx="357226" cy="357367"/>
            <a:chOff x="-55987225" y="3591025"/>
            <a:chExt cx="317450" cy="317575"/>
          </a:xfrm>
        </p:grpSpPr>
        <p:sp>
          <p:nvSpPr>
            <p:cNvPr id="6428" name="Google Shape;6428;p8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88"/>
          <p:cNvGrpSpPr/>
          <p:nvPr/>
        </p:nvGrpSpPr>
        <p:grpSpPr>
          <a:xfrm>
            <a:off x="7071665" y="2273605"/>
            <a:ext cx="358999" cy="358999"/>
            <a:chOff x="-55988800" y="3982600"/>
            <a:chExt cx="319025" cy="319025"/>
          </a:xfrm>
        </p:grpSpPr>
        <p:sp>
          <p:nvSpPr>
            <p:cNvPr id="6434" name="Google Shape;6434;p8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8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88"/>
          <p:cNvGrpSpPr/>
          <p:nvPr/>
        </p:nvGrpSpPr>
        <p:grpSpPr>
          <a:xfrm>
            <a:off x="5730184" y="2731562"/>
            <a:ext cx="356326" cy="358971"/>
            <a:chOff x="-54026025" y="3192625"/>
            <a:chExt cx="316650" cy="319000"/>
          </a:xfrm>
        </p:grpSpPr>
        <p:sp>
          <p:nvSpPr>
            <p:cNvPr id="6440" name="Google Shape;6440;p8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8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8"/>
          <p:cNvGrpSpPr/>
          <p:nvPr/>
        </p:nvGrpSpPr>
        <p:grpSpPr>
          <a:xfrm>
            <a:off x="5750130" y="3202536"/>
            <a:ext cx="316434" cy="358099"/>
            <a:chOff x="-54007925" y="3584850"/>
            <a:chExt cx="281200" cy="318225"/>
          </a:xfrm>
        </p:grpSpPr>
        <p:sp>
          <p:nvSpPr>
            <p:cNvPr id="6449" name="Google Shape;6449;p8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88"/>
          <p:cNvGrpSpPr/>
          <p:nvPr/>
        </p:nvGrpSpPr>
        <p:grpSpPr>
          <a:xfrm>
            <a:off x="5750130" y="3664421"/>
            <a:ext cx="316434" cy="358914"/>
            <a:chOff x="-54007925" y="3975575"/>
            <a:chExt cx="281200" cy="318950"/>
          </a:xfrm>
        </p:grpSpPr>
        <p:sp>
          <p:nvSpPr>
            <p:cNvPr id="6456" name="Google Shape;6456;p8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88"/>
          <p:cNvGrpSpPr/>
          <p:nvPr/>
        </p:nvGrpSpPr>
        <p:grpSpPr>
          <a:xfrm>
            <a:off x="7984996" y="2748891"/>
            <a:ext cx="274770" cy="358492"/>
            <a:chOff x="-52005775" y="3208025"/>
            <a:chExt cx="244175" cy="318575"/>
          </a:xfrm>
        </p:grpSpPr>
        <p:sp>
          <p:nvSpPr>
            <p:cNvPr id="6461" name="Google Shape;6461;p8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88"/>
          <p:cNvGrpSpPr/>
          <p:nvPr/>
        </p:nvGrpSpPr>
        <p:grpSpPr>
          <a:xfrm>
            <a:off x="5291462" y="1376934"/>
            <a:ext cx="358099" cy="358099"/>
            <a:chOff x="-57568775" y="3198925"/>
            <a:chExt cx="318225" cy="318225"/>
          </a:xfrm>
        </p:grpSpPr>
        <p:sp>
          <p:nvSpPr>
            <p:cNvPr id="6473" name="Google Shape;6473;p8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88"/>
          <p:cNvGrpSpPr/>
          <p:nvPr/>
        </p:nvGrpSpPr>
        <p:grpSpPr>
          <a:xfrm>
            <a:off x="5313181" y="1832234"/>
            <a:ext cx="314662" cy="358099"/>
            <a:chOff x="-57549075" y="3590375"/>
            <a:chExt cx="279625" cy="318225"/>
          </a:xfrm>
        </p:grpSpPr>
        <p:sp>
          <p:nvSpPr>
            <p:cNvPr id="6480" name="Google Shape;6480;p8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4" name="Google Shape;6484;p88"/>
          <p:cNvGrpSpPr/>
          <p:nvPr/>
        </p:nvGrpSpPr>
        <p:grpSpPr>
          <a:xfrm>
            <a:off x="5305378" y="2273605"/>
            <a:ext cx="359871" cy="359871"/>
            <a:chOff x="-57570350" y="3982600"/>
            <a:chExt cx="319800" cy="319800"/>
          </a:xfrm>
        </p:grpSpPr>
        <p:sp>
          <p:nvSpPr>
            <p:cNvPr id="6485" name="Google Shape;6485;p8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88"/>
          <p:cNvGrpSpPr/>
          <p:nvPr/>
        </p:nvGrpSpPr>
        <p:grpSpPr>
          <a:xfrm>
            <a:off x="7520416" y="1376033"/>
            <a:ext cx="314662" cy="358999"/>
            <a:chOff x="-55576850" y="3198125"/>
            <a:chExt cx="279625" cy="319025"/>
          </a:xfrm>
        </p:grpSpPr>
        <p:sp>
          <p:nvSpPr>
            <p:cNvPr id="6490" name="Google Shape;6490;p8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8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8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88"/>
          <p:cNvGrpSpPr/>
          <p:nvPr/>
        </p:nvGrpSpPr>
        <p:grpSpPr>
          <a:xfrm>
            <a:off x="7497812" y="1832009"/>
            <a:ext cx="359871" cy="358324"/>
            <a:chOff x="-55596550" y="3590175"/>
            <a:chExt cx="319800" cy="318425"/>
          </a:xfrm>
        </p:grpSpPr>
        <p:sp>
          <p:nvSpPr>
            <p:cNvPr id="6495" name="Google Shape;6495;p8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88"/>
          <p:cNvGrpSpPr/>
          <p:nvPr/>
        </p:nvGrpSpPr>
        <p:grpSpPr>
          <a:xfrm>
            <a:off x="7513049" y="2273351"/>
            <a:ext cx="358999" cy="359252"/>
            <a:chOff x="-55595775" y="3982375"/>
            <a:chExt cx="319025" cy="319250"/>
          </a:xfrm>
        </p:grpSpPr>
        <p:sp>
          <p:nvSpPr>
            <p:cNvPr id="6500" name="Google Shape;6500;p8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8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88"/>
          <p:cNvGrpSpPr/>
          <p:nvPr/>
        </p:nvGrpSpPr>
        <p:grpSpPr>
          <a:xfrm>
            <a:off x="6170232" y="2731562"/>
            <a:ext cx="358999" cy="358099"/>
            <a:chOff x="-53635375" y="3192625"/>
            <a:chExt cx="319025" cy="318225"/>
          </a:xfrm>
        </p:grpSpPr>
        <p:sp>
          <p:nvSpPr>
            <p:cNvPr id="6507" name="Google Shape;6507;p8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88"/>
          <p:cNvGrpSpPr/>
          <p:nvPr/>
        </p:nvGrpSpPr>
        <p:grpSpPr>
          <a:xfrm>
            <a:off x="6192401" y="3202536"/>
            <a:ext cx="314662" cy="358999"/>
            <a:chOff x="-53615675" y="3584850"/>
            <a:chExt cx="279625" cy="319025"/>
          </a:xfrm>
        </p:grpSpPr>
        <p:sp>
          <p:nvSpPr>
            <p:cNvPr id="6511" name="Google Shape;6511;p8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8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88"/>
          <p:cNvGrpSpPr/>
          <p:nvPr/>
        </p:nvGrpSpPr>
        <p:grpSpPr>
          <a:xfrm>
            <a:off x="6170246" y="3665461"/>
            <a:ext cx="358971" cy="357874"/>
            <a:chOff x="-53634575" y="3976500"/>
            <a:chExt cx="319000" cy="318025"/>
          </a:xfrm>
        </p:grpSpPr>
        <p:sp>
          <p:nvSpPr>
            <p:cNvPr id="6515" name="Google Shape;6515;p8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8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8"/>
          <p:cNvGrpSpPr/>
          <p:nvPr/>
        </p:nvGrpSpPr>
        <p:grpSpPr>
          <a:xfrm>
            <a:off x="7965050" y="3208415"/>
            <a:ext cx="314662" cy="358436"/>
            <a:chOff x="-52023900" y="3590075"/>
            <a:chExt cx="279625" cy="318525"/>
          </a:xfrm>
        </p:grpSpPr>
        <p:sp>
          <p:nvSpPr>
            <p:cNvPr id="6524" name="Google Shape;6524;p8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88"/>
          <p:cNvGrpSpPr/>
          <p:nvPr/>
        </p:nvGrpSpPr>
        <p:grpSpPr>
          <a:xfrm>
            <a:off x="5728292" y="1376934"/>
            <a:ext cx="358971" cy="358971"/>
            <a:chOff x="-57173375" y="3198925"/>
            <a:chExt cx="319000" cy="319000"/>
          </a:xfrm>
        </p:grpSpPr>
        <p:sp>
          <p:nvSpPr>
            <p:cNvPr id="6532" name="Google Shape;6532;p8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88"/>
          <p:cNvGrpSpPr/>
          <p:nvPr/>
        </p:nvGrpSpPr>
        <p:grpSpPr>
          <a:xfrm>
            <a:off x="5729178" y="1854374"/>
            <a:ext cx="357198" cy="314690"/>
            <a:chOff x="-57176525" y="3610050"/>
            <a:chExt cx="317425" cy="279650"/>
          </a:xfrm>
        </p:grpSpPr>
        <p:sp>
          <p:nvSpPr>
            <p:cNvPr id="6537" name="Google Shape;6537;p8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8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88"/>
          <p:cNvGrpSpPr/>
          <p:nvPr/>
        </p:nvGrpSpPr>
        <p:grpSpPr>
          <a:xfrm>
            <a:off x="7939633" y="1376934"/>
            <a:ext cx="358099" cy="356326"/>
            <a:chOff x="-55202750" y="3198925"/>
            <a:chExt cx="318225" cy="316650"/>
          </a:xfrm>
        </p:grpSpPr>
        <p:sp>
          <p:nvSpPr>
            <p:cNvPr id="6543" name="Google Shape;6543;p8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88"/>
          <p:cNvGrpSpPr/>
          <p:nvPr/>
        </p:nvGrpSpPr>
        <p:grpSpPr>
          <a:xfrm>
            <a:off x="7950267" y="1832234"/>
            <a:ext cx="336830" cy="358099"/>
            <a:chOff x="-55194875" y="3590375"/>
            <a:chExt cx="299325" cy="318225"/>
          </a:xfrm>
        </p:grpSpPr>
        <p:sp>
          <p:nvSpPr>
            <p:cNvPr id="6546" name="Google Shape;6546;p8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88"/>
          <p:cNvGrpSpPr/>
          <p:nvPr/>
        </p:nvGrpSpPr>
        <p:grpSpPr>
          <a:xfrm>
            <a:off x="7954884" y="2274505"/>
            <a:ext cx="357198" cy="357198"/>
            <a:chOff x="-55203525" y="3983400"/>
            <a:chExt cx="317425" cy="317425"/>
          </a:xfrm>
        </p:grpSpPr>
        <p:sp>
          <p:nvSpPr>
            <p:cNvPr id="6552" name="Google Shape;6552;p8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8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88"/>
          <p:cNvGrpSpPr/>
          <p:nvPr/>
        </p:nvGrpSpPr>
        <p:grpSpPr>
          <a:xfrm>
            <a:off x="6621365" y="2731562"/>
            <a:ext cx="335930" cy="358971"/>
            <a:chOff x="-53232900" y="3192625"/>
            <a:chExt cx="298525" cy="319000"/>
          </a:xfrm>
        </p:grpSpPr>
        <p:sp>
          <p:nvSpPr>
            <p:cNvPr id="6556" name="Google Shape;6556;p8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8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88"/>
          <p:cNvGrpSpPr/>
          <p:nvPr/>
        </p:nvGrpSpPr>
        <p:grpSpPr>
          <a:xfrm>
            <a:off x="6610731" y="3202536"/>
            <a:ext cx="357198" cy="356326"/>
            <a:chOff x="-53242350" y="3584850"/>
            <a:chExt cx="317425" cy="316650"/>
          </a:xfrm>
        </p:grpSpPr>
        <p:sp>
          <p:nvSpPr>
            <p:cNvPr id="6565" name="Google Shape;6565;p8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8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0" name="Google Shape;6570;p88"/>
          <p:cNvGrpSpPr/>
          <p:nvPr/>
        </p:nvGrpSpPr>
        <p:grpSpPr>
          <a:xfrm>
            <a:off x="6631999" y="3665236"/>
            <a:ext cx="314662" cy="358999"/>
            <a:chOff x="-53224225" y="3976300"/>
            <a:chExt cx="279625" cy="319025"/>
          </a:xfrm>
        </p:grpSpPr>
        <p:sp>
          <p:nvSpPr>
            <p:cNvPr id="6571" name="Google Shape;6571;p8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8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8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88"/>
          <p:cNvGrpSpPr/>
          <p:nvPr/>
        </p:nvGrpSpPr>
        <p:grpSpPr>
          <a:xfrm>
            <a:off x="7942896" y="3672917"/>
            <a:ext cx="358971" cy="358408"/>
            <a:chOff x="-52043575" y="3983125"/>
            <a:chExt cx="319000" cy="318500"/>
          </a:xfrm>
        </p:grpSpPr>
        <p:sp>
          <p:nvSpPr>
            <p:cNvPr id="6579" name="Google Shape;6579;p8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8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8"/>
          <p:cNvGrpSpPr/>
          <p:nvPr/>
        </p:nvGrpSpPr>
        <p:grpSpPr>
          <a:xfrm>
            <a:off x="6196836" y="1376934"/>
            <a:ext cx="314662" cy="358971"/>
            <a:chOff x="-56766175" y="3198925"/>
            <a:chExt cx="279625" cy="319000"/>
          </a:xfrm>
        </p:grpSpPr>
        <p:sp>
          <p:nvSpPr>
            <p:cNvPr id="6589" name="Google Shape;6589;p8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88"/>
          <p:cNvGrpSpPr/>
          <p:nvPr/>
        </p:nvGrpSpPr>
        <p:grpSpPr>
          <a:xfrm>
            <a:off x="6195950" y="1832234"/>
            <a:ext cx="316434" cy="358099"/>
            <a:chOff x="-56766175" y="3590375"/>
            <a:chExt cx="281200" cy="318225"/>
          </a:xfrm>
        </p:grpSpPr>
        <p:sp>
          <p:nvSpPr>
            <p:cNvPr id="6597" name="Google Shape;6597;p8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8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88"/>
          <p:cNvGrpSpPr/>
          <p:nvPr/>
        </p:nvGrpSpPr>
        <p:grpSpPr>
          <a:xfrm>
            <a:off x="6232906" y="2273605"/>
            <a:ext cx="272126" cy="358099"/>
            <a:chOff x="-56747275" y="3982600"/>
            <a:chExt cx="241825" cy="318225"/>
          </a:xfrm>
        </p:grpSpPr>
        <p:sp>
          <p:nvSpPr>
            <p:cNvPr id="6602" name="Google Shape;6602;p8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8"/>
          <p:cNvGrpSpPr/>
          <p:nvPr/>
        </p:nvGrpSpPr>
        <p:grpSpPr>
          <a:xfrm>
            <a:off x="4840657" y="3215842"/>
            <a:ext cx="358999" cy="342991"/>
            <a:chOff x="-54812875" y="3596675"/>
            <a:chExt cx="319025" cy="304800"/>
          </a:xfrm>
        </p:grpSpPr>
        <p:sp>
          <p:nvSpPr>
            <p:cNvPr id="6610" name="Google Shape;6610;p8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8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7" name="Google Shape;6617;p88"/>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8"/>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9" name="Google Shape;6619;p88"/>
          <p:cNvGrpSpPr/>
          <p:nvPr/>
        </p:nvGrpSpPr>
        <p:grpSpPr>
          <a:xfrm>
            <a:off x="4862826" y="3672326"/>
            <a:ext cx="314662" cy="358099"/>
            <a:chOff x="-54793175" y="3982600"/>
            <a:chExt cx="279625" cy="318225"/>
          </a:xfrm>
        </p:grpSpPr>
        <p:sp>
          <p:nvSpPr>
            <p:cNvPr id="6620" name="Google Shape;6620;p8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7" name="Google Shape;6627;p88"/>
          <p:cNvGrpSpPr/>
          <p:nvPr/>
        </p:nvGrpSpPr>
        <p:grpSpPr>
          <a:xfrm>
            <a:off x="7074284" y="2731562"/>
            <a:ext cx="314662" cy="358099"/>
            <a:chOff x="-52832000" y="3192625"/>
            <a:chExt cx="279625" cy="318225"/>
          </a:xfrm>
        </p:grpSpPr>
        <p:sp>
          <p:nvSpPr>
            <p:cNvPr id="6628" name="Google Shape;6628;p8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8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88"/>
          <p:cNvGrpSpPr/>
          <p:nvPr/>
        </p:nvGrpSpPr>
        <p:grpSpPr>
          <a:xfrm>
            <a:off x="5760817" y="2272929"/>
            <a:ext cx="323524" cy="358774"/>
            <a:chOff x="-57162350" y="3982000"/>
            <a:chExt cx="287500" cy="318825"/>
          </a:xfrm>
        </p:grpSpPr>
        <p:sp>
          <p:nvSpPr>
            <p:cNvPr id="6637" name="Google Shape;6637;p8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8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88"/>
          <p:cNvGrpSpPr/>
          <p:nvPr/>
        </p:nvGrpSpPr>
        <p:grpSpPr>
          <a:xfrm>
            <a:off x="7052130" y="3203436"/>
            <a:ext cx="358971" cy="357198"/>
            <a:chOff x="-52851675" y="3585650"/>
            <a:chExt cx="319000" cy="317425"/>
          </a:xfrm>
        </p:grpSpPr>
        <p:sp>
          <p:nvSpPr>
            <p:cNvPr id="6646" name="Google Shape;6646;p8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88"/>
          <p:cNvGrpSpPr/>
          <p:nvPr/>
        </p:nvGrpSpPr>
        <p:grpSpPr>
          <a:xfrm>
            <a:off x="7074284" y="3665236"/>
            <a:ext cx="314662" cy="358999"/>
            <a:chOff x="-52832000" y="3976300"/>
            <a:chExt cx="279625" cy="319025"/>
          </a:xfrm>
        </p:grpSpPr>
        <p:sp>
          <p:nvSpPr>
            <p:cNvPr id="6653" name="Google Shape;6653;p8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88"/>
          <p:cNvGrpSpPr/>
          <p:nvPr/>
        </p:nvGrpSpPr>
        <p:grpSpPr>
          <a:xfrm>
            <a:off x="6191490" y="4119884"/>
            <a:ext cx="316434" cy="358099"/>
            <a:chOff x="-51633225" y="3198925"/>
            <a:chExt cx="281200" cy="318225"/>
          </a:xfrm>
        </p:grpSpPr>
        <p:sp>
          <p:nvSpPr>
            <p:cNvPr id="6659" name="Google Shape;6659;p8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88"/>
          <p:cNvGrpSpPr/>
          <p:nvPr/>
        </p:nvGrpSpPr>
        <p:grpSpPr>
          <a:xfrm>
            <a:off x="6610314" y="1377806"/>
            <a:ext cx="365188" cy="357226"/>
            <a:chOff x="-56396775" y="3199700"/>
            <a:chExt cx="324525" cy="317450"/>
          </a:xfrm>
        </p:grpSpPr>
        <p:sp>
          <p:nvSpPr>
            <p:cNvPr id="6667" name="Google Shape;6667;p8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8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88"/>
          <p:cNvGrpSpPr/>
          <p:nvPr/>
        </p:nvGrpSpPr>
        <p:grpSpPr>
          <a:xfrm>
            <a:off x="6613408" y="1843740"/>
            <a:ext cx="358999" cy="335958"/>
            <a:chOff x="-56394425" y="3600600"/>
            <a:chExt cx="319025" cy="298550"/>
          </a:xfrm>
        </p:grpSpPr>
        <p:sp>
          <p:nvSpPr>
            <p:cNvPr id="6674" name="Google Shape;6674;p8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88"/>
          <p:cNvGrpSpPr/>
          <p:nvPr/>
        </p:nvGrpSpPr>
        <p:grpSpPr>
          <a:xfrm>
            <a:off x="6644175" y="2274505"/>
            <a:ext cx="327068" cy="357198"/>
            <a:chOff x="-56379450" y="3983400"/>
            <a:chExt cx="290650" cy="317425"/>
          </a:xfrm>
        </p:grpSpPr>
        <p:sp>
          <p:nvSpPr>
            <p:cNvPr id="6678" name="Google Shape;6678;p8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8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8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8"/>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8"/>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8"/>
          <p:cNvGrpSpPr/>
          <p:nvPr/>
        </p:nvGrpSpPr>
        <p:grpSpPr>
          <a:xfrm>
            <a:off x="5307879" y="2738651"/>
            <a:ext cx="316434" cy="358971"/>
            <a:chOff x="-54401725" y="3198925"/>
            <a:chExt cx="281200" cy="319000"/>
          </a:xfrm>
        </p:grpSpPr>
        <p:sp>
          <p:nvSpPr>
            <p:cNvPr id="6687" name="Google Shape;6687;p8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8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88"/>
          <p:cNvGrpSpPr/>
          <p:nvPr/>
        </p:nvGrpSpPr>
        <p:grpSpPr>
          <a:xfrm>
            <a:off x="5308766" y="3208753"/>
            <a:ext cx="314662" cy="358099"/>
            <a:chOff x="-54401725" y="3590375"/>
            <a:chExt cx="279625" cy="318225"/>
          </a:xfrm>
        </p:grpSpPr>
        <p:sp>
          <p:nvSpPr>
            <p:cNvPr id="6699" name="Google Shape;6699;p8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5" name="Google Shape;6705;p88"/>
          <p:cNvGrpSpPr/>
          <p:nvPr/>
        </p:nvGrpSpPr>
        <p:grpSpPr>
          <a:xfrm>
            <a:off x="5306557" y="3672326"/>
            <a:ext cx="319079" cy="358099"/>
            <a:chOff x="-54403300" y="3982600"/>
            <a:chExt cx="283550" cy="318225"/>
          </a:xfrm>
        </p:grpSpPr>
        <p:sp>
          <p:nvSpPr>
            <p:cNvPr id="6706" name="Google Shape;6706;p8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88"/>
          <p:cNvGrpSpPr/>
          <p:nvPr/>
        </p:nvGrpSpPr>
        <p:grpSpPr>
          <a:xfrm>
            <a:off x="7493951" y="2733559"/>
            <a:ext cx="356298" cy="356973"/>
            <a:chOff x="-52458650" y="3194400"/>
            <a:chExt cx="316625" cy="317225"/>
          </a:xfrm>
        </p:grpSpPr>
        <p:sp>
          <p:nvSpPr>
            <p:cNvPr id="6712" name="Google Shape;6712;p8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8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8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88"/>
          <p:cNvGrpSpPr/>
          <p:nvPr/>
        </p:nvGrpSpPr>
        <p:grpSpPr>
          <a:xfrm>
            <a:off x="4862826" y="2738651"/>
            <a:ext cx="314662" cy="358971"/>
            <a:chOff x="-54793175" y="3198925"/>
            <a:chExt cx="279625" cy="319000"/>
          </a:xfrm>
        </p:grpSpPr>
        <p:sp>
          <p:nvSpPr>
            <p:cNvPr id="6721" name="Google Shape;6721;p8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88"/>
          <p:cNvGrpSpPr/>
          <p:nvPr/>
        </p:nvGrpSpPr>
        <p:grpSpPr>
          <a:xfrm>
            <a:off x="7503249" y="3202536"/>
            <a:ext cx="337703" cy="357845"/>
            <a:chOff x="-52450000" y="3584850"/>
            <a:chExt cx="300100" cy="318000"/>
          </a:xfrm>
        </p:grpSpPr>
        <p:sp>
          <p:nvSpPr>
            <p:cNvPr id="6729" name="Google Shape;6729;p8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8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8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88"/>
          <p:cNvGrpSpPr/>
          <p:nvPr/>
        </p:nvGrpSpPr>
        <p:grpSpPr>
          <a:xfrm>
            <a:off x="7514769" y="3667009"/>
            <a:ext cx="314662" cy="357226"/>
            <a:chOff x="-52440550" y="3977875"/>
            <a:chExt cx="279625" cy="317450"/>
          </a:xfrm>
        </p:grpSpPr>
        <p:sp>
          <p:nvSpPr>
            <p:cNvPr id="6737" name="Google Shape;6737;p8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88"/>
          <p:cNvGrpSpPr/>
          <p:nvPr/>
        </p:nvGrpSpPr>
        <p:grpSpPr>
          <a:xfrm>
            <a:off x="6626703" y="4123215"/>
            <a:ext cx="314662" cy="358999"/>
            <a:chOff x="-51623775" y="3584850"/>
            <a:chExt cx="279625" cy="319025"/>
          </a:xfrm>
        </p:grpSpPr>
        <p:sp>
          <p:nvSpPr>
            <p:cNvPr id="6746" name="Google Shape;6746;p8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8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5" name="Google Shape;6755;p88"/>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56" name="Google Shape;6756;p88"/>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60" name="Shape 6760"/>
        <p:cNvGrpSpPr/>
        <p:nvPr/>
      </p:nvGrpSpPr>
      <p:grpSpPr>
        <a:xfrm>
          <a:off x="0" y="0"/>
          <a:ext cx="0" cy="0"/>
          <a:chOff x="0" y="0"/>
          <a:chExt cx="0" cy="0"/>
        </a:xfrm>
      </p:grpSpPr>
      <p:grpSp>
        <p:nvGrpSpPr>
          <p:cNvPr id="6761" name="Google Shape;6761;p89"/>
          <p:cNvGrpSpPr/>
          <p:nvPr/>
        </p:nvGrpSpPr>
        <p:grpSpPr>
          <a:xfrm>
            <a:off x="866775" y="1386849"/>
            <a:ext cx="276003" cy="357300"/>
            <a:chOff x="-50469125" y="3183175"/>
            <a:chExt cx="233150" cy="301825"/>
          </a:xfrm>
        </p:grpSpPr>
        <p:sp>
          <p:nvSpPr>
            <p:cNvPr id="6762" name="Google Shape;6762;p8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89"/>
          <p:cNvGrpSpPr/>
          <p:nvPr/>
        </p:nvGrpSpPr>
        <p:grpSpPr>
          <a:xfrm>
            <a:off x="826674" y="1822251"/>
            <a:ext cx="356205" cy="355288"/>
            <a:chOff x="-50504575" y="3550975"/>
            <a:chExt cx="300900" cy="300125"/>
          </a:xfrm>
        </p:grpSpPr>
        <p:sp>
          <p:nvSpPr>
            <p:cNvPr id="6766" name="Google Shape;6766;p8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8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0" name="Google Shape;6770;p89"/>
          <p:cNvGrpSpPr/>
          <p:nvPr/>
        </p:nvGrpSpPr>
        <p:grpSpPr>
          <a:xfrm>
            <a:off x="826674" y="2260493"/>
            <a:ext cx="356205" cy="354341"/>
            <a:chOff x="-50503000" y="3921175"/>
            <a:chExt cx="300900" cy="299325"/>
          </a:xfrm>
        </p:grpSpPr>
        <p:sp>
          <p:nvSpPr>
            <p:cNvPr id="6771" name="Google Shape;6771;p8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89"/>
          <p:cNvGrpSpPr/>
          <p:nvPr/>
        </p:nvGrpSpPr>
        <p:grpSpPr>
          <a:xfrm>
            <a:off x="3030727" y="1406411"/>
            <a:ext cx="355258" cy="356205"/>
            <a:chOff x="-48630025" y="3199700"/>
            <a:chExt cx="300100" cy="300900"/>
          </a:xfrm>
        </p:grpSpPr>
        <p:sp>
          <p:nvSpPr>
            <p:cNvPr id="6777" name="Google Shape;6777;p8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8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89"/>
          <p:cNvGrpSpPr/>
          <p:nvPr/>
        </p:nvGrpSpPr>
        <p:grpSpPr>
          <a:xfrm>
            <a:off x="3030727" y="1843707"/>
            <a:ext cx="355258" cy="355258"/>
            <a:chOff x="-48630025" y="3569100"/>
            <a:chExt cx="300100" cy="300100"/>
          </a:xfrm>
        </p:grpSpPr>
        <p:sp>
          <p:nvSpPr>
            <p:cNvPr id="6781" name="Google Shape;6781;p8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8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9"/>
          <p:cNvGrpSpPr/>
          <p:nvPr/>
        </p:nvGrpSpPr>
        <p:grpSpPr>
          <a:xfrm>
            <a:off x="3031201" y="2281003"/>
            <a:ext cx="354311" cy="353394"/>
            <a:chOff x="-48629225" y="3938500"/>
            <a:chExt cx="299300" cy="298525"/>
          </a:xfrm>
        </p:grpSpPr>
        <p:sp>
          <p:nvSpPr>
            <p:cNvPr id="6792" name="Google Shape;6792;p8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89"/>
          <p:cNvGrpSpPr/>
          <p:nvPr/>
        </p:nvGrpSpPr>
        <p:grpSpPr>
          <a:xfrm>
            <a:off x="1766604" y="2752344"/>
            <a:ext cx="311458" cy="354341"/>
            <a:chOff x="-46762575" y="3200500"/>
            <a:chExt cx="263100" cy="299325"/>
          </a:xfrm>
        </p:grpSpPr>
        <p:sp>
          <p:nvSpPr>
            <p:cNvPr id="6797" name="Google Shape;6797;p8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89"/>
          <p:cNvGrpSpPr/>
          <p:nvPr/>
        </p:nvGrpSpPr>
        <p:grpSpPr>
          <a:xfrm>
            <a:off x="1744689" y="3211066"/>
            <a:ext cx="355288" cy="312375"/>
            <a:chOff x="-46779900" y="3588000"/>
            <a:chExt cx="300125" cy="263875"/>
          </a:xfrm>
        </p:grpSpPr>
        <p:sp>
          <p:nvSpPr>
            <p:cNvPr id="6803" name="Google Shape;6803;p8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89"/>
          <p:cNvGrpSpPr/>
          <p:nvPr/>
        </p:nvGrpSpPr>
        <p:grpSpPr>
          <a:xfrm>
            <a:off x="1745162" y="3625988"/>
            <a:ext cx="354341" cy="353394"/>
            <a:chOff x="-46779100" y="3938500"/>
            <a:chExt cx="299325" cy="298525"/>
          </a:xfrm>
        </p:grpSpPr>
        <p:sp>
          <p:nvSpPr>
            <p:cNvPr id="6808" name="Google Shape;6808;p8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9"/>
          <p:cNvGrpSpPr/>
          <p:nvPr/>
        </p:nvGrpSpPr>
        <p:grpSpPr>
          <a:xfrm>
            <a:off x="3952900" y="2758855"/>
            <a:ext cx="355258" cy="355288"/>
            <a:chOff x="-44924250" y="3206000"/>
            <a:chExt cx="300100" cy="300125"/>
          </a:xfrm>
        </p:grpSpPr>
        <p:sp>
          <p:nvSpPr>
            <p:cNvPr id="6811" name="Google Shape;6811;p8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89"/>
          <p:cNvGrpSpPr/>
          <p:nvPr/>
        </p:nvGrpSpPr>
        <p:grpSpPr>
          <a:xfrm>
            <a:off x="1267386" y="1386849"/>
            <a:ext cx="355258" cy="355258"/>
            <a:chOff x="-50134375" y="3183175"/>
            <a:chExt cx="300100" cy="300100"/>
          </a:xfrm>
        </p:grpSpPr>
        <p:sp>
          <p:nvSpPr>
            <p:cNvPr id="6817" name="Google Shape;6817;p8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8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8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89"/>
          <p:cNvGrpSpPr/>
          <p:nvPr/>
        </p:nvGrpSpPr>
        <p:grpSpPr>
          <a:xfrm>
            <a:off x="1267386" y="1822251"/>
            <a:ext cx="355258" cy="355288"/>
            <a:chOff x="-50134375" y="3550975"/>
            <a:chExt cx="300100" cy="300125"/>
          </a:xfrm>
        </p:grpSpPr>
        <p:sp>
          <p:nvSpPr>
            <p:cNvPr id="6828" name="Google Shape;6828;p8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9"/>
          <p:cNvGrpSpPr/>
          <p:nvPr/>
        </p:nvGrpSpPr>
        <p:grpSpPr>
          <a:xfrm>
            <a:off x="1267386" y="2259783"/>
            <a:ext cx="355258" cy="355051"/>
            <a:chOff x="-50134375" y="3920575"/>
            <a:chExt cx="300100" cy="299925"/>
          </a:xfrm>
        </p:grpSpPr>
        <p:sp>
          <p:nvSpPr>
            <p:cNvPr id="6831" name="Google Shape;6831;p8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89"/>
          <p:cNvGrpSpPr/>
          <p:nvPr/>
        </p:nvGrpSpPr>
        <p:grpSpPr>
          <a:xfrm>
            <a:off x="3478110" y="1407358"/>
            <a:ext cx="357123" cy="355258"/>
            <a:chOff x="-48262200" y="3200500"/>
            <a:chExt cx="301675" cy="300100"/>
          </a:xfrm>
        </p:grpSpPr>
        <p:sp>
          <p:nvSpPr>
            <p:cNvPr id="6835" name="Google Shape;6835;p8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8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9"/>
          <p:cNvGrpSpPr/>
          <p:nvPr/>
        </p:nvGrpSpPr>
        <p:grpSpPr>
          <a:xfrm>
            <a:off x="3507483" y="1844447"/>
            <a:ext cx="298377" cy="354519"/>
            <a:chOff x="-48233050" y="3569725"/>
            <a:chExt cx="252050" cy="299475"/>
          </a:xfrm>
        </p:grpSpPr>
        <p:sp>
          <p:nvSpPr>
            <p:cNvPr id="6845" name="Google Shape;6845;p8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8" name="Google Shape;6848;p89"/>
          <p:cNvGrpSpPr/>
          <p:nvPr/>
        </p:nvGrpSpPr>
        <p:grpSpPr>
          <a:xfrm>
            <a:off x="3531248" y="2278191"/>
            <a:ext cx="250847" cy="358070"/>
            <a:chOff x="-48216525" y="3936125"/>
            <a:chExt cx="211900" cy="302475"/>
          </a:xfrm>
        </p:grpSpPr>
        <p:sp>
          <p:nvSpPr>
            <p:cNvPr id="6849" name="Google Shape;6849;p8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8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89"/>
          <p:cNvGrpSpPr/>
          <p:nvPr/>
        </p:nvGrpSpPr>
        <p:grpSpPr>
          <a:xfrm>
            <a:off x="2186966" y="2753261"/>
            <a:ext cx="355258" cy="355288"/>
            <a:chOff x="-46410500" y="3201275"/>
            <a:chExt cx="300100" cy="300125"/>
          </a:xfrm>
        </p:grpSpPr>
        <p:sp>
          <p:nvSpPr>
            <p:cNvPr id="6854" name="Google Shape;6854;p8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8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89"/>
          <p:cNvGrpSpPr/>
          <p:nvPr/>
        </p:nvGrpSpPr>
        <p:grpSpPr>
          <a:xfrm>
            <a:off x="2186966" y="3188692"/>
            <a:ext cx="355258" cy="356205"/>
            <a:chOff x="-46409700" y="3569100"/>
            <a:chExt cx="300100" cy="300900"/>
          </a:xfrm>
        </p:grpSpPr>
        <p:sp>
          <p:nvSpPr>
            <p:cNvPr id="6860" name="Google Shape;6860;p8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89"/>
          <p:cNvGrpSpPr/>
          <p:nvPr/>
        </p:nvGrpSpPr>
        <p:grpSpPr>
          <a:xfrm>
            <a:off x="2174847" y="3624124"/>
            <a:ext cx="379497" cy="358070"/>
            <a:chOff x="-46422300" y="3936925"/>
            <a:chExt cx="320575" cy="302475"/>
          </a:xfrm>
        </p:grpSpPr>
        <p:sp>
          <p:nvSpPr>
            <p:cNvPr id="6866" name="Google Shape;6866;p8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89"/>
          <p:cNvGrpSpPr/>
          <p:nvPr/>
        </p:nvGrpSpPr>
        <p:grpSpPr>
          <a:xfrm>
            <a:off x="3952426" y="3178452"/>
            <a:ext cx="356205" cy="355258"/>
            <a:chOff x="-44914800" y="3560450"/>
            <a:chExt cx="300900" cy="300100"/>
          </a:xfrm>
        </p:grpSpPr>
        <p:sp>
          <p:nvSpPr>
            <p:cNvPr id="6869" name="Google Shape;6869;p8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9"/>
          <p:cNvGrpSpPr/>
          <p:nvPr/>
        </p:nvGrpSpPr>
        <p:grpSpPr>
          <a:xfrm>
            <a:off x="1707478" y="1387086"/>
            <a:ext cx="354311" cy="354104"/>
            <a:chOff x="-49764975" y="3183375"/>
            <a:chExt cx="299300" cy="299125"/>
          </a:xfrm>
        </p:grpSpPr>
        <p:sp>
          <p:nvSpPr>
            <p:cNvPr id="6875" name="Google Shape;6875;p8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89"/>
          <p:cNvGrpSpPr/>
          <p:nvPr/>
        </p:nvGrpSpPr>
        <p:grpSpPr>
          <a:xfrm>
            <a:off x="1707478" y="1822547"/>
            <a:ext cx="354311" cy="355909"/>
            <a:chOff x="-49764975" y="3551225"/>
            <a:chExt cx="299300" cy="300650"/>
          </a:xfrm>
        </p:grpSpPr>
        <p:sp>
          <p:nvSpPr>
            <p:cNvPr id="6885" name="Google Shape;6885;p8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8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89"/>
          <p:cNvGrpSpPr/>
          <p:nvPr/>
        </p:nvGrpSpPr>
        <p:grpSpPr>
          <a:xfrm>
            <a:off x="1705140" y="2259310"/>
            <a:ext cx="358987" cy="355525"/>
            <a:chOff x="-49766550" y="3920175"/>
            <a:chExt cx="303250" cy="300325"/>
          </a:xfrm>
        </p:grpSpPr>
        <p:sp>
          <p:nvSpPr>
            <p:cNvPr id="6897" name="Google Shape;6897;p8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89"/>
          <p:cNvGrpSpPr/>
          <p:nvPr/>
        </p:nvGrpSpPr>
        <p:grpSpPr>
          <a:xfrm>
            <a:off x="3920671" y="1407358"/>
            <a:ext cx="357123" cy="354341"/>
            <a:chOff x="-47892800" y="3200500"/>
            <a:chExt cx="301675" cy="299325"/>
          </a:xfrm>
        </p:grpSpPr>
        <p:sp>
          <p:nvSpPr>
            <p:cNvPr id="6902" name="Google Shape;6902;p8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89"/>
          <p:cNvGrpSpPr/>
          <p:nvPr/>
        </p:nvGrpSpPr>
        <p:grpSpPr>
          <a:xfrm>
            <a:off x="3984537" y="1843707"/>
            <a:ext cx="229391" cy="355258"/>
            <a:chOff x="-47839250" y="3569100"/>
            <a:chExt cx="193775" cy="300100"/>
          </a:xfrm>
        </p:grpSpPr>
        <p:sp>
          <p:nvSpPr>
            <p:cNvPr id="6909" name="Google Shape;6909;p8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8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89"/>
          <p:cNvGrpSpPr/>
          <p:nvPr/>
        </p:nvGrpSpPr>
        <p:grpSpPr>
          <a:xfrm>
            <a:off x="3921603" y="2280056"/>
            <a:ext cx="355258" cy="356205"/>
            <a:chOff x="-47892800" y="3937700"/>
            <a:chExt cx="300100" cy="300900"/>
          </a:xfrm>
        </p:grpSpPr>
        <p:sp>
          <p:nvSpPr>
            <p:cNvPr id="6916" name="Google Shape;6916;p8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9"/>
          <p:cNvGrpSpPr/>
          <p:nvPr/>
        </p:nvGrpSpPr>
        <p:grpSpPr>
          <a:xfrm>
            <a:off x="2626898" y="2773770"/>
            <a:ext cx="355258" cy="311458"/>
            <a:chOff x="-46042675" y="3218600"/>
            <a:chExt cx="300100" cy="263100"/>
          </a:xfrm>
        </p:grpSpPr>
        <p:sp>
          <p:nvSpPr>
            <p:cNvPr id="6925" name="Google Shape;6925;p8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89"/>
          <p:cNvGrpSpPr/>
          <p:nvPr/>
        </p:nvGrpSpPr>
        <p:grpSpPr>
          <a:xfrm>
            <a:off x="2626898" y="3188219"/>
            <a:ext cx="355258" cy="323118"/>
            <a:chOff x="-46042675" y="3568700"/>
            <a:chExt cx="300100" cy="272950"/>
          </a:xfrm>
        </p:grpSpPr>
        <p:sp>
          <p:nvSpPr>
            <p:cNvPr id="6932" name="Google Shape;6932;p8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8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89"/>
          <p:cNvGrpSpPr/>
          <p:nvPr/>
        </p:nvGrpSpPr>
        <p:grpSpPr>
          <a:xfrm>
            <a:off x="2668849" y="3625189"/>
            <a:ext cx="271357" cy="356057"/>
            <a:chOff x="-46007225" y="3937825"/>
            <a:chExt cx="229225" cy="300775"/>
          </a:xfrm>
        </p:grpSpPr>
        <p:sp>
          <p:nvSpPr>
            <p:cNvPr id="6937" name="Google Shape;6937;p8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8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89"/>
          <p:cNvGrpSpPr/>
          <p:nvPr/>
        </p:nvGrpSpPr>
        <p:grpSpPr>
          <a:xfrm>
            <a:off x="3974341" y="3615275"/>
            <a:ext cx="312375" cy="357596"/>
            <a:chOff x="-44895900" y="3929450"/>
            <a:chExt cx="263875" cy="302075"/>
          </a:xfrm>
        </p:grpSpPr>
        <p:sp>
          <p:nvSpPr>
            <p:cNvPr id="6948" name="Google Shape;6948;p8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89"/>
          <p:cNvGrpSpPr/>
          <p:nvPr/>
        </p:nvGrpSpPr>
        <p:grpSpPr>
          <a:xfrm>
            <a:off x="2148160" y="1398036"/>
            <a:ext cx="356205" cy="332885"/>
            <a:chOff x="-49397175" y="3192625"/>
            <a:chExt cx="300900" cy="281200"/>
          </a:xfrm>
        </p:grpSpPr>
        <p:sp>
          <p:nvSpPr>
            <p:cNvPr id="6955" name="Google Shape;6955;p8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9"/>
          <p:cNvGrpSpPr/>
          <p:nvPr/>
        </p:nvGrpSpPr>
        <p:grpSpPr>
          <a:xfrm>
            <a:off x="2174263" y="1822251"/>
            <a:ext cx="304000" cy="356205"/>
            <a:chOff x="-49375900" y="3550975"/>
            <a:chExt cx="256800" cy="300900"/>
          </a:xfrm>
        </p:grpSpPr>
        <p:sp>
          <p:nvSpPr>
            <p:cNvPr id="6963" name="Google Shape;6963;p8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89"/>
          <p:cNvGrpSpPr/>
          <p:nvPr/>
        </p:nvGrpSpPr>
        <p:grpSpPr>
          <a:xfrm>
            <a:off x="2169616" y="2259546"/>
            <a:ext cx="313293" cy="356205"/>
            <a:chOff x="-49378250" y="3920375"/>
            <a:chExt cx="264650" cy="300900"/>
          </a:xfrm>
        </p:grpSpPr>
        <p:sp>
          <p:nvSpPr>
            <p:cNvPr id="6975" name="Google Shape;6975;p8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89"/>
          <p:cNvGrpSpPr/>
          <p:nvPr/>
        </p:nvGrpSpPr>
        <p:grpSpPr>
          <a:xfrm>
            <a:off x="888604" y="2752344"/>
            <a:ext cx="312375" cy="357123"/>
            <a:chOff x="-47505300" y="3200500"/>
            <a:chExt cx="263875" cy="301675"/>
          </a:xfrm>
        </p:grpSpPr>
        <p:sp>
          <p:nvSpPr>
            <p:cNvPr id="6983" name="Google Shape;6983;p8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89"/>
          <p:cNvGrpSpPr/>
          <p:nvPr/>
        </p:nvGrpSpPr>
        <p:grpSpPr>
          <a:xfrm>
            <a:off x="866704" y="3188692"/>
            <a:ext cx="356176" cy="355051"/>
            <a:chOff x="-47524975" y="3569100"/>
            <a:chExt cx="300875" cy="299925"/>
          </a:xfrm>
        </p:grpSpPr>
        <p:sp>
          <p:nvSpPr>
            <p:cNvPr id="6997" name="Google Shape;6997;p8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89"/>
          <p:cNvGrpSpPr/>
          <p:nvPr/>
        </p:nvGrpSpPr>
        <p:grpSpPr>
          <a:xfrm>
            <a:off x="867162" y="3667954"/>
            <a:ext cx="355258" cy="270410"/>
            <a:chOff x="-47523400" y="3973950"/>
            <a:chExt cx="300100" cy="228425"/>
          </a:xfrm>
        </p:grpSpPr>
        <p:sp>
          <p:nvSpPr>
            <p:cNvPr id="7003" name="Google Shape;7003;p8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89"/>
          <p:cNvGrpSpPr/>
          <p:nvPr/>
        </p:nvGrpSpPr>
        <p:grpSpPr>
          <a:xfrm>
            <a:off x="3072283" y="2750953"/>
            <a:ext cx="354341" cy="357596"/>
            <a:chOff x="-45673275" y="3199325"/>
            <a:chExt cx="299325" cy="302075"/>
          </a:xfrm>
        </p:grpSpPr>
        <p:sp>
          <p:nvSpPr>
            <p:cNvPr id="7009" name="Google Shape;7009;p8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89"/>
          <p:cNvGrpSpPr/>
          <p:nvPr/>
        </p:nvGrpSpPr>
        <p:grpSpPr>
          <a:xfrm>
            <a:off x="3071351" y="3209202"/>
            <a:ext cx="356205" cy="314240"/>
            <a:chOff x="-45674075" y="3586425"/>
            <a:chExt cx="300900" cy="265450"/>
          </a:xfrm>
        </p:grpSpPr>
        <p:sp>
          <p:nvSpPr>
            <p:cNvPr id="7013" name="Google Shape;7013;p8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89"/>
          <p:cNvGrpSpPr/>
          <p:nvPr/>
        </p:nvGrpSpPr>
        <p:grpSpPr>
          <a:xfrm>
            <a:off x="3072283" y="3625041"/>
            <a:ext cx="354341" cy="356205"/>
            <a:chOff x="-45673275" y="3937700"/>
            <a:chExt cx="299325" cy="300900"/>
          </a:xfrm>
        </p:grpSpPr>
        <p:sp>
          <p:nvSpPr>
            <p:cNvPr id="7016" name="Google Shape;7016;p8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9"/>
          <p:cNvGrpSpPr/>
          <p:nvPr/>
        </p:nvGrpSpPr>
        <p:grpSpPr>
          <a:xfrm>
            <a:off x="2186449" y="4117825"/>
            <a:ext cx="356205" cy="356205"/>
            <a:chOff x="-44512325" y="3176075"/>
            <a:chExt cx="300900" cy="300900"/>
          </a:xfrm>
        </p:grpSpPr>
        <p:sp>
          <p:nvSpPr>
            <p:cNvPr id="7023" name="Google Shape;7023;p8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89"/>
          <p:cNvGrpSpPr/>
          <p:nvPr/>
        </p:nvGrpSpPr>
        <p:grpSpPr>
          <a:xfrm>
            <a:off x="2589789" y="1386849"/>
            <a:ext cx="354341" cy="354341"/>
            <a:chOff x="-49027775" y="3183175"/>
            <a:chExt cx="299325" cy="299325"/>
          </a:xfrm>
        </p:grpSpPr>
        <p:sp>
          <p:nvSpPr>
            <p:cNvPr id="7027" name="Google Shape;7027;p8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89"/>
          <p:cNvGrpSpPr/>
          <p:nvPr/>
        </p:nvGrpSpPr>
        <p:grpSpPr>
          <a:xfrm>
            <a:off x="2589330" y="1822251"/>
            <a:ext cx="355258" cy="357152"/>
            <a:chOff x="-49027775" y="3550975"/>
            <a:chExt cx="300100" cy="301700"/>
          </a:xfrm>
        </p:grpSpPr>
        <p:sp>
          <p:nvSpPr>
            <p:cNvPr id="7032" name="Google Shape;7032;p8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89"/>
          <p:cNvGrpSpPr/>
          <p:nvPr/>
        </p:nvGrpSpPr>
        <p:grpSpPr>
          <a:xfrm>
            <a:off x="2587406" y="2259310"/>
            <a:ext cx="359106" cy="355525"/>
            <a:chOff x="-49031025" y="3920175"/>
            <a:chExt cx="303350" cy="300325"/>
          </a:xfrm>
        </p:grpSpPr>
        <p:sp>
          <p:nvSpPr>
            <p:cNvPr id="7043" name="Google Shape;7043;p8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89"/>
          <p:cNvGrpSpPr/>
          <p:nvPr/>
        </p:nvGrpSpPr>
        <p:grpSpPr>
          <a:xfrm>
            <a:off x="1303511" y="2752344"/>
            <a:ext cx="356176" cy="354341"/>
            <a:chOff x="-47155575" y="3200500"/>
            <a:chExt cx="300875" cy="299325"/>
          </a:xfrm>
        </p:grpSpPr>
        <p:sp>
          <p:nvSpPr>
            <p:cNvPr id="7050" name="Google Shape;7050;p8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89"/>
          <p:cNvGrpSpPr/>
          <p:nvPr/>
        </p:nvGrpSpPr>
        <p:grpSpPr>
          <a:xfrm>
            <a:off x="1303970" y="3188692"/>
            <a:ext cx="355258" cy="355258"/>
            <a:chOff x="-47154800" y="3569100"/>
            <a:chExt cx="300100" cy="300100"/>
          </a:xfrm>
        </p:grpSpPr>
        <p:sp>
          <p:nvSpPr>
            <p:cNvPr id="7057" name="Google Shape;7057;p8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89"/>
          <p:cNvGrpSpPr/>
          <p:nvPr/>
        </p:nvGrpSpPr>
        <p:grpSpPr>
          <a:xfrm>
            <a:off x="1304443" y="3626905"/>
            <a:ext cx="354311" cy="353423"/>
            <a:chOff x="-47154000" y="3939275"/>
            <a:chExt cx="299300" cy="298550"/>
          </a:xfrm>
        </p:grpSpPr>
        <p:sp>
          <p:nvSpPr>
            <p:cNvPr id="7064" name="Google Shape;7064;p8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9"/>
          <p:cNvGrpSpPr/>
          <p:nvPr/>
        </p:nvGrpSpPr>
        <p:grpSpPr>
          <a:xfrm>
            <a:off x="3529733" y="2752344"/>
            <a:ext cx="312375" cy="354341"/>
            <a:chOff x="-45286550" y="3200500"/>
            <a:chExt cx="263875" cy="299325"/>
          </a:xfrm>
        </p:grpSpPr>
        <p:sp>
          <p:nvSpPr>
            <p:cNvPr id="7069" name="Google Shape;7069;p8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9"/>
          <p:cNvGrpSpPr/>
          <p:nvPr/>
        </p:nvGrpSpPr>
        <p:grpSpPr>
          <a:xfrm>
            <a:off x="3529733" y="3189639"/>
            <a:ext cx="312375" cy="354311"/>
            <a:chOff x="-45286550" y="3569900"/>
            <a:chExt cx="263875" cy="299300"/>
          </a:xfrm>
        </p:grpSpPr>
        <p:sp>
          <p:nvSpPr>
            <p:cNvPr id="7073" name="Google Shape;7073;p8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89"/>
          <p:cNvGrpSpPr/>
          <p:nvPr/>
        </p:nvGrpSpPr>
        <p:grpSpPr>
          <a:xfrm>
            <a:off x="3540920" y="3625988"/>
            <a:ext cx="290001" cy="355258"/>
            <a:chOff x="-45277900" y="3938500"/>
            <a:chExt cx="244975" cy="300100"/>
          </a:xfrm>
        </p:grpSpPr>
        <p:sp>
          <p:nvSpPr>
            <p:cNvPr id="7080" name="Google Shape;7080;p8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9"/>
          <p:cNvGrpSpPr/>
          <p:nvPr/>
        </p:nvGrpSpPr>
        <p:grpSpPr>
          <a:xfrm>
            <a:off x="2626869" y="4095090"/>
            <a:ext cx="355258" cy="355258"/>
            <a:chOff x="-44502875" y="3576975"/>
            <a:chExt cx="300100" cy="300100"/>
          </a:xfrm>
        </p:grpSpPr>
        <p:sp>
          <p:nvSpPr>
            <p:cNvPr id="7085" name="Google Shape;7085;p8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89"/>
          <p:cNvGrpSpPr/>
          <p:nvPr/>
        </p:nvGrpSpPr>
        <p:grpSpPr>
          <a:xfrm>
            <a:off x="4835456" y="1828361"/>
            <a:ext cx="356196" cy="354670"/>
            <a:chOff x="-13946200" y="3647075"/>
            <a:chExt cx="353650" cy="352100"/>
          </a:xfrm>
        </p:grpSpPr>
        <p:sp>
          <p:nvSpPr>
            <p:cNvPr id="7089" name="Google Shape;7089;p8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9"/>
          <p:cNvGrpSpPr/>
          <p:nvPr/>
        </p:nvGrpSpPr>
        <p:grpSpPr>
          <a:xfrm>
            <a:off x="6618849" y="1387844"/>
            <a:ext cx="357002" cy="354267"/>
            <a:chOff x="-12163025" y="3214275"/>
            <a:chExt cx="354450" cy="351700"/>
          </a:xfrm>
        </p:grpSpPr>
        <p:sp>
          <p:nvSpPr>
            <p:cNvPr id="7096" name="Google Shape;7096;p8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8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89"/>
          <p:cNvGrpSpPr/>
          <p:nvPr/>
        </p:nvGrpSpPr>
        <p:grpSpPr>
          <a:xfrm>
            <a:off x="6619629" y="1827581"/>
            <a:ext cx="355441" cy="356232"/>
            <a:chOff x="-12160675" y="3647875"/>
            <a:chExt cx="352900" cy="353650"/>
          </a:xfrm>
        </p:grpSpPr>
        <p:sp>
          <p:nvSpPr>
            <p:cNvPr id="7100" name="Google Shape;7100;p8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89"/>
          <p:cNvGrpSpPr/>
          <p:nvPr/>
        </p:nvGrpSpPr>
        <p:grpSpPr>
          <a:xfrm>
            <a:off x="6630345" y="2272036"/>
            <a:ext cx="354635" cy="356232"/>
            <a:chOff x="-12160675" y="4081850"/>
            <a:chExt cx="352100" cy="353650"/>
          </a:xfrm>
        </p:grpSpPr>
        <p:sp>
          <p:nvSpPr>
            <p:cNvPr id="7108" name="Google Shape;7108;p8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8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89"/>
          <p:cNvGrpSpPr/>
          <p:nvPr/>
        </p:nvGrpSpPr>
        <p:grpSpPr>
          <a:xfrm>
            <a:off x="4835311" y="2746480"/>
            <a:ext cx="355416" cy="355652"/>
            <a:chOff x="-10391650" y="3180600"/>
            <a:chExt cx="352875" cy="353075"/>
          </a:xfrm>
        </p:grpSpPr>
        <p:sp>
          <p:nvSpPr>
            <p:cNvPr id="7115" name="Google Shape;7115;p8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89"/>
          <p:cNvGrpSpPr/>
          <p:nvPr/>
        </p:nvGrpSpPr>
        <p:grpSpPr>
          <a:xfrm>
            <a:off x="4835310" y="3223278"/>
            <a:ext cx="354635" cy="353890"/>
            <a:chOff x="-10390875" y="3616350"/>
            <a:chExt cx="352100" cy="351325"/>
          </a:xfrm>
        </p:grpSpPr>
        <p:sp>
          <p:nvSpPr>
            <p:cNvPr id="7122" name="Google Shape;7122;p8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9"/>
          <p:cNvGrpSpPr/>
          <p:nvPr/>
        </p:nvGrpSpPr>
        <p:grpSpPr>
          <a:xfrm>
            <a:off x="7502285" y="2747943"/>
            <a:ext cx="312585" cy="354670"/>
            <a:chOff x="-10370400" y="4049550"/>
            <a:chExt cx="310350" cy="352100"/>
          </a:xfrm>
        </p:grpSpPr>
        <p:sp>
          <p:nvSpPr>
            <p:cNvPr id="7126" name="Google Shape;7126;p8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89"/>
          <p:cNvGrpSpPr/>
          <p:nvPr/>
        </p:nvGrpSpPr>
        <p:grpSpPr>
          <a:xfrm>
            <a:off x="6606541" y="2746884"/>
            <a:ext cx="379236" cy="354847"/>
            <a:chOff x="-8674650" y="3210975"/>
            <a:chExt cx="376525" cy="352275"/>
          </a:xfrm>
        </p:grpSpPr>
        <p:sp>
          <p:nvSpPr>
            <p:cNvPr id="7132" name="Google Shape;7132;p8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9"/>
          <p:cNvGrpSpPr/>
          <p:nvPr/>
        </p:nvGrpSpPr>
        <p:grpSpPr>
          <a:xfrm>
            <a:off x="5278038" y="1828361"/>
            <a:ext cx="356221" cy="354670"/>
            <a:chOff x="-13512225" y="3647075"/>
            <a:chExt cx="353675" cy="352100"/>
          </a:xfrm>
        </p:grpSpPr>
        <p:sp>
          <p:nvSpPr>
            <p:cNvPr id="7139" name="Google Shape;7139;p8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8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9"/>
          <p:cNvGrpSpPr/>
          <p:nvPr/>
        </p:nvGrpSpPr>
        <p:grpSpPr>
          <a:xfrm>
            <a:off x="5288351" y="2272427"/>
            <a:ext cx="356221" cy="355451"/>
            <a:chOff x="-13512225" y="4080275"/>
            <a:chExt cx="353675" cy="352875"/>
          </a:xfrm>
        </p:grpSpPr>
        <p:sp>
          <p:nvSpPr>
            <p:cNvPr id="7150" name="Google Shape;7150;p8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89"/>
          <p:cNvGrpSpPr/>
          <p:nvPr/>
        </p:nvGrpSpPr>
        <p:grpSpPr>
          <a:xfrm>
            <a:off x="7061431" y="1419788"/>
            <a:ext cx="356196" cy="290379"/>
            <a:chOff x="-11728250" y="3245400"/>
            <a:chExt cx="353650" cy="288275"/>
          </a:xfrm>
        </p:grpSpPr>
        <p:sp>
          <p:nvSpPr>
            <p:cNvPr id="7162" name="Google Shape;7162;p8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9"/>
          <p:cNvGrpSpPr/>
          <p:nvPr/>
        </p:nvGrpSpPr>
        <p:grpSpPr>
          <a:xfrm>
            <a:off x="7093939" y="2272427"/>
            <a:ext cx="311804" cy="355451"/>
            <a:chOff x="-11703850" y="4081850"/>
            <a:chExt cx="309575" cy="352875"/>
          </a:xfrm>
        </p:grpSpPr>
        <p:sp>
          <p:nvSpPr>
            <p:cNvPr id="7168" name="Google Shape;7168;p8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9"/>
          <p:cNvGrpSpPr/>
          <p:nvPr/>
        </p:nvGrpSpPr>
        <p:grpSpPr>
          <a:xfrm>
            <a:off x="5282595" y="2746580"/>
            <a:ext cx="357002" cy="355451"/>
            <a:chOff x="-9958475" y="3180025"/>
            <a:chExt cx="354450" cy="352875"/>
          </a:xfrm>
        </p:grpSpPr>
        <p:sp>
          <p:nvSpPr>
            <p:cNvPr id="7177" name="Google Shape;7177;p8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0" name="Google Shape;7180;p89"/>
          <p:cNvGrpSpPr/>
          <p:nvPr/>
        </p:nvGrpSpPr>
        <p:grpSpPr>
          <a:xfrm>
            <a:off x="5291722" y="3222561"/>
            <a:ext cx="337966" cy="355325"/>
            <a:chOff x="-9949025" y="3615575"/>
            <a:chExt cx="335550" cy="352750"/>
          </a:xfrm>
        </p:grpSpPr>
        <p:sp>
          <p:nvSpPr>
            <p:cNvPr id="7181" name="Google Shape;7181;p8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89"/>
          <p:cNvGrpSpPr/>
          <p:nvPr/>
        </p:nvGrpSpPr>
        <p:grpSpPr>
          <a:xfrm>
            <a:off x="7926568" y="2746067"/>
            <a:ext cx="360175" cy="358423"/>
            <a:chOff x="-9961625" y="4048175"/>
            <a:chExt cx="357600" cy="355825"/>
          </a:xfrm>
        </p:grpSpPr>
        <p:sp>
          <p:nvSpPr>
            <p:cNvPr id="7185" name="Google Shape;7185;p8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89"/>
          <p:cNvGrpSpPr/>
          <p:nvPr/>
        </p:nvGrpSpPr>
        <p:grpSpPr>
          <a:xfrm>
            <a:off x="6613289" y="3221579"/>
            <a:ext cx="364959" cy="357289"/>
            <a:chOff x="-8680950" y="3624225"/>
            <a:chExt cx="362350" cy="354700"/>
          </a:xfrm>
        </p:grpSpPr>
        <p:sp>
          <p:nvSpPr>
            <p:cNvPr id="7192" name="Google Shape;7192;p8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8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89"/>
          <p:cNvGrpSpPr/>
          <p:nvPr/>
        </p:nvGrpSpPr>
        <p:grpSpPr>
          <a:xfrm>
            <a:off x="5749533" y="1387239"/>
            <a:ext cx="313365" cy="355476"/>
            <a:chOff x="-13056975" y="3212300"/>
            <a:chExt cx="311125" cy="352900"/>
          </a:xfrm>
        </p:grpSpPr>
        <p:sp>
          <p:nvSpPr>
            <p:cNvPr id="7199" name="Google Shape;7199;p8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89"/>
          <p:cNvGrpSpPr/>
          <p:nvPr/>
        </p:nvGrpSpPr>
        <p:grpSpPr>
          <a:xfrm>
            <a:off x="5726921" y="1828034"/>
            <a:ext cx="358588" cy="355325"/>
            <a:chOff x="-13077450" y="3647075"/>
            <a:chExt cx="356025" cy="352750"/>
          </a:xfrm>
        </p:grpSpPr>
        <p:sp>
          <p:nvSpPr>
            <p:cNvPr id="7204" name="Google Shape;7204;p8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89"/>
          <p:cNvGrpSpPr/>
          <p:nvPr/>
        </p:nvGrpSpPr>
        <p:grpSpPr>
          <a:xfrm>
            <a:off x="5738027" y="2271633"/>
            <a:ext cx="357002" cy="357037"/>
            <a:chOff x="-13079025" y="4079475"/>
            <a:chExt cx="354450" cy="354450"/>
          </a:xfrm>
        </p:grpSpPr>
        <p:sp>
          <p:nvSpPr>
            <p:cNvPr id="7208" name="Google Shape;7208;p8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89"/>
          <p:cNvGrpSpPr/>
          <p:nvPr/>
        </p:nvGrpSpPr>
        <p:grpSpPr>
          <a:xfrm>
            <a:off x="7511094" y="1387642"/>
            <a:ext cx="356221" cy="354670"/>
            <a:chOff x="-11292700" y="3213875"/>
            <a:chExt cx="353675" cy="352100"/>
          </a:xfrm>
        </p:grpSpPr>
        <p:sp>
          <p:nvSpPr>
            <p:cNvPr id="7213" name="Google Shape;7213;p8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89"/>
          <p:cNvGrpSpPr/>
          <p:nvPr/>
        </p:nvGrpSpPr>
        <p:grpSpPr>
          <a:xfrm>
            <a:off x="7505152" y="1827581"/>
            <a:ext cx="368106" cy="356232"/>
            <a:chOff x="-11299000" y="3647875"/>
            <a:chExt cx="365475" cy="353650"/>
          </a:xfrm>
        </p:grpSpPr>
        <p:sp>
          <p:nvSpPr>
            <p:cNvPr id="7221" name="Google Shape;7221;p8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89"/>
          <p:cNvGrpSpPr/>
          <p:nvPr/>
        </p:nvGrpSpPr>
        <p:grpSpPr>
          <a:xfrm>
            <a:off x="7520614" y="2283532"/>
            <a:ext cx="357808" cy="333240"/>
            <a:chOff x="-11295075" y="4092875"/>
            <a:chExt cx="355250" cy="330825"/>
          </a:xfrm>
        </p:grpSpPr>
        <p:sp>
          <p:nvSpPr>
            <p:cNvPr id="7228" name="Google Shape;7228;p8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8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3" name="Google Shape;7233;p89"/>
          <p:cNvGrpSpPr/>
          <p:nvPr/>
        </p:nvGrpSpPr>
        <p:grpSpPr>
          <a:xfrm>
            <a:off x="5746214" y="2746580"/>
            <a:ext cx="312585" cy="355451"/>
            <a:chOff x="-9500075" y="3180800"/>
            <a:chExt cx="310350" cy="352875"/>
          </a:xfrm>
        </p:grpSpPr>
        <p:sp>
          <p:nvSpPr>
            <p:cNvPr id="7234" name="Google Shape;7234;p8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89"/>
          <p:cNvGrpSpPr/>
          <p:nvPr/>
        </p:nvGrpSpPr>
        <p:grpSpPr>
          <a:xfrm>
            <a:off x="5724005" y="3222095"/>
            <a:ext cx="356221" cy="356257"/>
            <a:chOff x="-9523700" y="3614000"/>
            <a:chExt cx="353675" cy="353675"/>
          </a:xfrm>
        </p:grpSpPr>
        <p:sp>
          <p:nvSpPr>
            <p:cNvPr id="7244" name="Google Shape;7244;p8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89"/>
          <p:cNvGrpSpPr/>
          <p:nvPr/>
        </p:nvGrpSpPr>
        <p:grpSpPr>
          <a:xfrm>
            <a:off x="7508956" y="3244737"/>
            <a:ext cx="356221" cy="354670"/>
            <a:chOff x="-9523700" y="4049550"/>
            <a:chExt cx="353675" cy="352100"/>
          </a:xfrm>
        </p:grpSpPr>
        <p:sp>
          <p:nvSpPr>
            <p:cNvPr id="7254" name="Google Shape;7254;p8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9"/>
          <p:cNvGrpSpPr/>
          <p:nvPr/>
        </p:nvGrpSpPr>
        <p:grpSpPr>
          <a:xfrm>
            <a:off x="7065071" y="3244710"/>
            <a:ext cx="357002" cy="311029"/>
            <a:chOff x="-8209150" y="3659675"/>
            <a:chExt cx="354450" cy="308775"/>
          </a:xfrm>
        </p:grpSpPr>
        <p:sp>
          <p:nvSpPr>
            <p:cNvPr id="7262" name="Google Shape;7262;p8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89"/>
          <p:cNvGrpSpPr/>
          <p:nvPr/>
        </p:nvGrpSpPr>
        <p:grpSpPr>
          <a:xfrm>
            <a:off x="6178632" y="2273623"/>
            <a:ext cx="356221" cy="353059"/>
            <a:chOff x="-12643475" y="4081850"/>
            <a:chExt cx="353675" cy="350500"/>
          </a:xfrm>
        </p:grpSpPr>
        <p:sp>
          <p:nvSpPr>
            <p:cNvPr id="7269" name="Google Shape;7269;p8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3" name="Google Shape;7273;p89"/>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4" name="Google Shape;7274;p89"/>
          <p:cNvGrpSpPr/>
          <p:nvPr/>
        </p:nvGrpSpPr>
        <p:grpSpPr>
          <a:xfrm>
            <a:off x="7961232" y="2283532"/>
            <a:ext cx="356221" cy="333240"/>
            <a:chOff x="-10858725" y="4092875"/>
            <a:chExt cx="353675" cy="330825"/>
          </a:xfrm>
        </p:grpSpPr>
        <p:sp>
          <p:nvSpPr>
            <p:cNvPr id="7275" name="Google Shape;7275;p8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89"/>
          <p:cNvGrpSpPr/>
          <p:nvPr/>
        </p:nvGrpSpPr>
        <p:grpSpPr>
          <a:xfrm>
            <a:off x="6219755" y="3222498"/>
            <a:ext cx="252278" cy="355451"/>
            <a:chOff x="-9039300" y="3614000"/>
            <a:chExt cx="250475" cy="352875"/>
          </a:xfrm>
        </p:grpSpPr>
        <p:sp>
          <p:nvSpPr>
            <p:cNvPr id="7282" name="Google Shape;7282;p8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89"/>
          <p:cNvGrpSpPr/>
          <p:nvPr/>
        </p:nvGrpSpPr>
        <p:grpSpPr>
          <a:xfrm>
            <a:off x="7951721" y="3244737"/>
            <a:ext cx="354635" cy="354670"/>
            <a:chOff x="-9088150" y="4049550"/>
            <a:chExt cx="352100" cy="352100"/>
          </a:xfrm>
        </p:grpSpPr>
        <p:sp>
          <p:nvSpPr>
            <p:cNvPr id="7285" name="Google Shape;7285;p8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89"/>
          <p:cNvGrpSpPr/>
          <p:nvPr/>
        </p:nvGrpSpPr>
        <p:grpSpPr>
          <a:xfrm>
            <a:off x="7086085" y="2746970"/>
            <a:ext cx="315757" cy="354670"/>
            <a:chOff x="-8191825" y="3174500"/>
            <a:chExt cx="313500" cy="352100"/>
          </a:xfrm>
        </p:grpSpPr>
        <p:sp>
          <p:nvSpPr>
            <p:cNvPr id="7292" name="Google Shape;7292;p8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89"/>
          <p:cNvGrpSpPr/>
          <p:nvPr/>
        </p:nvGrpSpPr>
        <p:grpSpPr>
          <a:xfrm>
            <a:off x="4835443" y="1387491"/>
            <a:ext cx="356221" cy="354973"/>
            <a:chOff x="-13947000" y="3212800"/>
            <a:chExt cx="353675" cy="352400"/>
          </a:xfrm>
        </p:grpSpPr>
        <p:sp>
          <p:nvSpPr>
            <p:cNvPr id="7296" name="Google Shape;7296;p8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8" name="Google Shape;7298;p89"/>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9" name="Google Shape;7299;p89"/>
          <p:cNvGrpSpPr/>
          <p:nvPr/>
        </p:nvGrpSpPr>
        <p:grpSpPr>
          <a:xfrm>
            <a:off x="5278038" y="1386849"/>
            <a:ext cx="356221" cy="356257"/>
            <a:chOff x="-13512225" y="3211525"/>
            <a:chExt cx="353675" cy="353675"/>
          </a:xfrm>
        </p:grpSpPr>
        <p:sp>
          <p:nvSpPr>
            <p:cNvPr id="7300" name="Google Shape;7300;p8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89"/>
          <p:cNvGrpSpPr/>
          <p:nvPr/>
        </p:nvGrpSpPr>
        <p:grpSpPr>
          <a:xfrm>
            <a:off x="6168320" y="1387239"/>
            <a:ext cx="356221" cy="355476"/>
            <a:chOff x="-12643475" y="3212300"/>
            <a:chExt cx="353675" cy="352900"/>
          </a:xfrm>
        </p:grpSpPr>
        <p:sp>
          <p:nvSpPr>
            <p:cNvPr id="7306" name="Google Shape;7306;p8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89"/>
          <p:cNvGrpSpPr/>
          <p:nvPr/>
        </p:nvGrpSpPr>
        <p:grpSpPr>
          <a:xfrm>
            <a:off x="6168320" y="1839013"/>
            <a:ext cx="356221" cy="333366"/>
            <a:chOff x="-12643475" y="3657325"/>
            <a:chExt cx="353675" cy="330950"/>
          </a:xfrm>
        </p:grpSpPr>
        <p:sp>
          <p:nvSpPr>
            <p:cNvPr id="7316" name="Google Shape;7316;p8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89"/>
          <p:cNvGrpSpPr/>
          <p:nvPr/>
        </p:nvGrpSpPr>
        <p:grpSpPr>
          <a:xfrm>
            <a:off x="7951322" y="1387642"/>
            <a:ext cx="355416" cy="354670"/>
            <a:chOff x="-10857925" y="3213875"/>
            <a:chExt cx="352875" cy="352100"/>
          </a:xfrm>
        </p:grpSpPr>
        <p:sp>
          <p:nvSpPr>
            <p:cNvPr id="7323" name="Google Shape;7323;p8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89"/>
          <p:cNvGrpSpPr/>
          <p:nvPr/>
        </p:nvGrpSpPr>
        <p:grpSpPr>
          <a:xfrm>
            <a:off x="6168237" y="2747071"/>
            <a:ext cx="356096" cy="354469"/>
            <a:chOff x="-9089725" y="3180200"/>
            <a:chExt cx="353550" cy="351900"/>
          </a:xfrm>
        </p:grpSpPr>
        <p:sp>
          <p:nvSpPr>
            <p:cNvPr id="7334" name="Google Shape;7334;p8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8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89"/>
          <p:cNvGrpSpPr/>
          <p:nvPr/>
        </p:nvGrpSpPr>
        <p:grpSpPr>
          <a:xfrm>
            <a:off x="7060235" y="1826875"/>
            <a:ext cx="358588" cy="357642"/>
            <a:chOff x="7083760" y="1971660"/>
            <a:chExt cx="358588" cy="357642"/>
          </a:xfrm>
        </p:grpSpPr>
        <p:sp>
          <p:nvSpPr>
            <p:cNvPr id="7337" name="Google Shape;7337;p8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9" name="Google Shape;7349;p8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50" name="Google Shape;7350;p8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54" name="Shape 7354"/>
        <p:cNvGrpSpPr/>
        <p:nvPr/>
      </p:nvGrpSpPr>
      <p:grpSpPr>
        <a:xfrm>
          <a:off x="0" y="0"/>
          <a:ext cx="0" cy="0"/>
          <a:chOff x="0" y="0"/>
          <a:chExt cx="0" cy="0"/>
        </a:xfrm>
      </p:grpSpPr>
      <p:sp>
        <p:nvSpPr>
          <p:cNvPr id="7355" name="Google Shape;7355;p90"/>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6" name="Google Shape;7356;p90"/>
          <p:cNvGrpSpPr/>
          <p:nvPr/>
        </p:nvGrpSpPr>
        <p:grpSpPr>
          <a:xfrm>
            <a:off x="719610" y="2243507"/>
            <a:ext cx="452798" cy="449473"/>
            <a:chOff x="-21322300" y="3693325"/>
            <a:chExt cx="306400" cy="304150"/>
          </a:xfrm>
        </p:grpSpPr>
        <p:sp>
          <p:nvSpPr>
            <p:cNvPr id="7357" name="Google Shape;7357;p9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9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9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9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90"/>
          <p:cNvGrpSpPr/>
          <p:nvPr/>
        </p:nvGrpSpPr>
        <p:grpSpPr>
          <a:xfrm>
            <a:off x="719019" y="2810244"/>
            <a:ext cx="453980" cy="422540"/>
            <a:chOff x="-21322300" y="4077125"/>
            <a:chExt cx="307200" cy="285925"/>
          </a:xfrm>
        </p:grpSpPr>
        <p:sp>
          <p:nvSpPr>
            <p:cNvPr id="7362" name="Google Shape;7362;p9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9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9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9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9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9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9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9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9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9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9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9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90"/>
          <p:cNvGrpSpPr/>
          <p:nvPr/>
        </p:nvGrpSpPr>
        <p:grpSpPr>
          <a:xfrm>
            <a:off x="3496195" y="1689128"/>
            <a:ext cx="451653" cy="450212"/>
            <a:chOff x="-19394200" y="3333800"/>
            <a:chExt cx="305625" cy="304650"/>
          </a:xfrm>
        </p:grpSpPr>
        <p:sp>
          <p:nvSpPr>
            <p:cNvPr id="7375" name="Google Shape;7375;p9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9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9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9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9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9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9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9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9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90"/>
          <p:cNvGrpSpPr/>
          <p:nvPr/>
        </p:nvGrpSpPr>
        <p:grpSpPr>
          <a:xfrm>
            <a:off x="3495032" y="2243580"/>
            <a:ext cx="453980" cy="449325"/>
            <a:chOff x="-19396575" y="3708500"/>
            <a:chExt cx="307200" cy="304050"/>
          </a:xfrm>
        </p:grpSpPr>
        <p:sp>
          <p:nvSpPr>
            <p:cNvPr id="7385" name="Google Shape;7385;p9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9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9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8" name="Google Shape;7388;p90"/>
          <p:cNvGrpSpPr/>
          <p:nvPr/>
        </p:nvGrpSpPr>
        <p:grpSpPr>
          <a:xfrm>
            <a:off x="3489212" y="2796461"/>
            <a:ext cx="465618" cy="450101"/>
            <a:chOff x="-19394200" y="4084200"/>
            <a:chExt cx="315075" cy="304575"/>
          </a:xfrm>
        </p:grpSpPr>
        <p:sp>
          <p:nvSpPr>
            <p:cNvPr id="7389" name="Google Shape;7389;p9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9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9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9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9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9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90"/>
          <p:cNvGrpSpPr/>
          <p:nvPr/>
        </p:nvGrpSpPr>
        <p:grpSpPr>
          <a:xfrm>
            <a:off x="6294923" y="1689001"/>
            <a:ext cx="400447" cy="450470"/>
            <a:chOff x="-17526750" y="3309200"/>
            <a:chExt cx="270975" cy="304825"/>
          </a:xfrm>
        </p:grpSpPr>
        <p:sp>
          <p:nvSpPr>
            <p:cNvPr id="7396" name="Google Shape;7396;p9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9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9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9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9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90"/>
          <p:cNvGrpSpPr/>
          <p:nvPr/>
        </p:nvGrpSpPr>
        <p:grpSpPr>
          <a:xfrm>
            <a:off x="6271075" y="2244173"/>
            <a:ext cx="448143" cy="448143"/>
            <a:chOff x="-17542500" y="3684100"/>
            <a:chExt cx="303250" cy="303250"/>
          </a:xfrm>
        </p:grpSpPr>
        <p:sp>
          <p:nvSpPr>
            <p:cNvPr id="7402" name="Google Shape;7402;p9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9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9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9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9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9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9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90"/>
          <p:cNvGrpSpPr/>
          <p:nvPr/>
        </p:nvGrpSpPr>
        <p:grpSpPr>
          <a:xfrm>
            <a:off x="6270484" y="2810817"/>
            <a:ext cx="449325" cy="421395"/>
            <a:chOff x="-17542500" y="4068450"/>
            <a:chExt cx="304050" cy="285150"/>
          </a:xfrm>
        </p:grpSpPr>
        <p:sp>
          <p:nvSpPr>
            <p:cNvPr id="7410" name="Google Shape;7410;p9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9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9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9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9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9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90"/>
          <p:cNvGrpSpPr/>
          <p:nvPr/>
        </p:nvGrpSpPr>
        <p:grpSpPr>
          <a:xfrm>
            <a:off x="3500906" y="3342211"/>
            <a:ext cx="343404" cy="449325"/>
            <a:chOff x="-15652200" y="3335975"/>
            <a:chExt cx="232375" cy="304050"/>
          </a:xfrm>
        </p:grpSpPr>
        <p:sp>
          <p:nvSpPr>
            <p:cNvPr id="7417" name="Google Shape;7417;p9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9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9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9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9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9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9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9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9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90"/>
          <p:cNvGrpSpPr/>
          <p:nvPr/>
        </p:nvGrpSpPr>
        <p:grpSpPr>
          <a:xfrm>
            <a:off x="1274819" y="2243729"/>
            <a:ext cx="449325" cy="449030"/>
            <a:chOff x="-20945825" y="3692175"/>
            <a:chExt cx="304050" cy="303850"/>
          </a:xfrm>
        </p:grpSpPr>
        <p:sp>
          <p:nvSpPr>
            <p:cNvPr id="7427" name="Google Shape;7427;p9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9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9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9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1" name="Google Shape;7431;p90"/>
          <p:cNvGrpSpPr/>
          <p:nvPr/>
        </p:nvGrpSpPr>
        <p:grpSpPr>
          <a:xfrm>
            <a:off x="4081644" y="1689848"/>
            <a:ext cx="372516" cy="448771"/>
            <a:chOff x="-18994100" y="3334775"/>
            <a:chExt cx="252075" cy="303675"/>
          </a:xfrm>
        </p:grpSpPr>
        <p:sp>
          <p:nvSpPr>
            <p:cNvPr id="7432" name="Google Shape;7432;p9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9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9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9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90"/>
          <p:cNvGrpSpPr/>
          <p:nvPr/>
        </p:nvGrpSpPr>
        <p:grpSpPr>
          <a:xfrm>
            <a:off x="4096200" y="2244743"/>
            <a:ext cx="343404" cy="446998"/>
            <a:chOff x="-18983850" y="3710075"/>
            <a:chExt cx="232375" cy="302475"/>
          </a:xfrm>
        </p:grpSpPr>
        <p:sp>
          <p:nvSpPr>
            <p:cNvPr id="7437" name="Google Shape;7437;p9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9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9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9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90"/>
          <p:cNvGrpSpPr/>
          <p:nvPr/>
        </p:nvGrpSpPr>
        <p:grpSpPr>
          <a:xfrm>
            <a:off x="1274247" y="1689573"/>
            <a:ext cx="450470" cy="449325"/>
            <a:chOff x="-20946600" y="3317850"/>
            <a:chExt cx="304825" cy="304050"/>
          </a:xfrm>
        </p:grpSpPr>
        <p:sp>
          <p:nvSpPr>
            <p:cNvPr id="7442" name="Google Shape;7442;p9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9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9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90"/>
          <p:cNvGrpSpPr/>
          <p:nvPr/>
        </p:nvGrpSpPr>
        <p:grpSpPr>
          <a:xfrm>
            <a:off x="1300422" y="2797442"/>
            <a:ext cx="398119" cy="448143"/>
            <a:chOff x="-20930075" y="4066100"/>
            <a:chExt cx="269400" cy="303250"/>
          </a:xfrm>
        </p:grpSpPr>
        <p:sp>
          <p:nvSpPr>
            <p:cNvPr id="7446" name="Google Shape;7446;p9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9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90"/>
          <p:cNvGrpSpPr/>
          <p:nvPr/>
        </p:nvGrpSpPr>
        <p:grpSpPr>
          <a:xfrm>
            <a:off x="4042667" y="2797422"/>
            <a:ext cx="450470" cy="448180"/>
            <a:chOff x="-19020075" y="4084200"/>
            <a:chExt cx="304825" cy="303275"/>
          </a:xfrm>
        </p:grpSpPr>
        <p:sp>
          <p:nvSpPr>
            <p:cNvPr id="7449" name="Google Shape;7449;p9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9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9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9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9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9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9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9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9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90"/>
          <p:cNvGrpSpPr/>
          <p:nvPr/>
        </p:nvGrpSpPr>
        <p:grpSpPr>
          <a:xfrm>
            <a:off x="6859931" y="1689001"/>
            <a:ext cx="396937" cy="450470"/>
            <a:chOff x="-17149475" y="3309200"/>
            <a:chExt cx="268600" cy="304825"/>
          </a:xfrm>
        </p:grpSpPr>
        <p:sp>
          <p:nvSpPr>
            <p:cNvPr id="7459" name="Google Shape;7459;p9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9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90"/>
          <p:cNvGrpSpPr/>
          <p:nvPr/>
        </p:nvGrpSpPr>
        <p:grpSpPr>
          <a:xfrm>
            <a:off x="6833737" y="2258120"/>
            <a:ext cx="449325" cy="420249"/>
            <a:chOff x="-17168375" y="3692750"/>
            <a:chExt cx="304050" cy="284375"/>
          </a:xfrm>
        </p:grpSpPr>
        <p:sp>
          <p:nvSpPr>
            <p:cNvPr id="7462" name="Google Shape;7462;p9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9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9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9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9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9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9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90"/>
          <p:cNvGrpSpPr/>
          <p:nvPr/>
        </p:nvGrpSpPr>
        <p:grpSpPr>
          <a:xfrm>
            <a:off x="6830246" y="2796852"/>
            <a:ext cx="456308" cy="449325"/>
            <a:chOff x="-17170750" y="4058800"/>
            <a:chExt cx="308775" cy="304050"/>
          </a:xfrm>
        </p:grpSpPr>
        <p:sp>
          <p:nvSpPr>
            <p:cNvPr id="7470" name="Google Shape;7470;p9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9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9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9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9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9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9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9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9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9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9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9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9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9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9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9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9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90"/>
          <p:cNvGrpSpPr/>
          <p:nvPr/>
        </p:nvGrpSpPr>
        <p:grpSpPr>
          <a:xfrm>
            <a:off x="5692143" y="3343358"/>
            <a:ext cx="450470" cy="446998"/>
            <a:chOff x="-15688425" y="3707725"/>
            <a:chExt cx="304825" cy="302475"/>
          </a:xfrm>
        </p:grpSpPr>
        <p:sp>
          <p:nvSpPr>
            <p:cNvPr id="7488" name="Google Shape;7488;p9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9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9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9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9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9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90"/>
          <p:cNvGrpSpPr/>
          <p:nvPr/>
        </p:nvGrpSpPr>
        <p:grpSpPr>
          <a:xfrm>
            <a:off x="1836300" y="1690441"/>
            <a:ext cx="451653" cy="447589"/>
            <a:chOff x="-20572500" y="3319025"/>
            <a:chExt cx="305625" cy="302875"/>
          </a:xfrm>
        </p:grpSpPr>
        <p:sp>
          <p:nvSpPr>
            <p:cNvPr id="7495" name="Google Shape;7495;p9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9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90"/>
          <p:cNvGrpSpPr/>
          <p:nvPr/>
        </p:nvGrpSpPr>
        <p:grpSpPr>
          <a:xfrm>
            <a:off x="1837463" y="2305410"/>
            <a:ext cx="449325" cy="325670"/>
            <a:chOff x="-20571700" y="3722875"/>
            <a:chExt cx="304050" cy="220375"/>
          </a:xfrm>
        </p:grpSpPr>
        <p:sp>
          <p:nvSpPr>
            <p:cNvPr id="7498" name="Google Shape;7498;p9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9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9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9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9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9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9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90"/>
          <p:cNvGrpSpPr/>
          <p:nvPr/>
        </p:nvGrpSpPr>
        <p:grpSpPr>
          <a:xfrm>
            <a:off x="1836891" y="2796278"/>
            <a:ext cx="450470" cy="450470"/>
            <a:chOff x="-20571700" y="4066875"/>
            <a:chExt cx="304825" cy="304825"/>
          </a:xfrm>
        </p:grpSpPr>
        <p:sp>
          <p:nvSpPr>
            <p:cNvPr id="7506" name="Google Shape;7506;p9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9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9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9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9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9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90"/>
          <p:cNvGrpSpPr/>
          <p:nvPr/>
        </p:nvGrpSpPr>
        <p:grpSpPr>
          <a:xfrm>
            <a:off x="4603593" y="1688259"/>
            <a:ext cx="453980" cy="451948"/>
            <a:chOff x="-18645175" y="3334200"/>
            <a:chExt cx="307200" cy="305825"/>
          </a:xfrm>
        </p:grpSpPr>
        <p:sp>
          <p:nvSpPr>
            <p:cNvPr id="7513" name="Google Shape;7513;p9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9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9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9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9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90"/>
          <p:cNvGrpSpPr/>
          <p:nvPr/>
        </p:nvGrpSpPr>
        <p:grpSpPr>
          <a:xfrm>
            <a:off x="4604184" y="2242989"/>
            <a:ext cx="452798" cy="450507"/>
            <a:chOff x="-18645175" y="3708500"/>
            <a:chExt cx="306400" cy="304850"/>
          </a:xfrm>
        </p:grpSpPr>
        <p:sp>
          <p:nvSpPr>
            <p:cNvPr id="7519" name="Google Shape;7519;p9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9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9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9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9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9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9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90"/>
          <p:cNvGrpSpPr/>
          <p:nvPr/>
        </p:nvGrpSpPr>
        <p:grpSpPr>
          <a:xfrm>
            <a:off x="4601857" y="2795630"/>
            <a:ext cx="457453" cy="451763"/>
            <a:chOff x="-18647525" y="4082625"/>
            <a:chExt cx="309550" cy="305700"/>
          </a:xfrm>
        </p:grpSpPr>
        <p:sp>
          <p:nvSpPr>
            <p:cNvPr id="7527" name="Google Shape;7527;p9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9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9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9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90"/>
          <p:cNvGrpSpPr/>
          <p:nvPr/>
        </p:nvGrpSpPr>
        <p:grpSpPr>
          <a:xfrm>
            <a:off x="7412241" y="1689592"/>
            <a:ext cx="395755" cy="449288"/>
            <a:chOff x="-16775350" y="3309200"/>
            <a:chExt cx="267800" cy="304025"/>
          </a:xfrm>
        </p:grpSpPr>
        <p:sp>
          <p:nvSpPr>
            <p:cNvPr id="7532" name="Google Shape;7532;p9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9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9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90"/>
          <p:cNvGrpSpPr/>
          <p:nvPr/>
        </p:nvGrpSpPr>
        <p:grpSpPr>
          <a:xfrm>
            <a:off x="7412241" y="2241827"/>
            <a:ext cx="395755" cy="452835"/>
            <a:chOff x="-16775350" y="3683300"/>
            <a:chExt cx="267800" cy="306425"/>
          </a:xfrm>
        </p:grpSpPr>
        <p:sp>
          <p:nvSpPr>
            <p:cNvPr id="7536" name="Google Shape;7536;p9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9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9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90"/>
          <p:cNvGrpSpPr/>
          <p:nvPr/>
        </p:nvGrpSpPr>
        <p:grpSpPr>
          <a:xfrm>
            <a:off x="7384292" y="2796870"/>
            <a:ext cx="451653" cy="449288"/>
            <a:chOff x="-16794250" y="4058225"/>
            <a:chExt cx="305625" cy="304025"/>
          </a:xfrm>
        </p:grpSpPr>
        <p:sp>
          <p:nvSpPr>
            <p:cNvPr id="7540" name="Google Shape;7540;p9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9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9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9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9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9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9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9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9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9" name="Google Shape;7549;p90"/>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0" name="Google Shape;7550;p90"/>
          <p:cNvGrpSpPr/>
          <p:nvPr/>
        </p:nvGrpSpPr>
        <p:grpSpPr>
          <a:xfrm>
            <a:off x="2385709" y="1689573"/>
            <a:ext cx="457453" cy="449325"/>
            <a:chOff x="-20199150" y="3317850"/>
            <a:chExt cx="309550" cy="304050"/>
          </a:xfrm>
        </p:grpSpPr>
        <p:sp>
          <p:nvSpPr>
            <p:cNvPr id="7551" name="Google Shape;7551;p9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9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9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9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9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9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9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90"/>
          <p:cNvGrpSpPr/>
          <p:nvPr/>
        </p:nvGrpSpPr>
        <p:grpSpPr>
          <a:xfrm>
            <a:off x="2388036" y="2242861"/>
            <a:ext cx="452798" cy="450766"/>
            <a:chOff x="-20199150" y="3693150"/>
            <a:chExt cx="306400" cy="305025"/>
          </a:xfrm>
        </p:grpSpPr>
        <p:sp>
          <p:nvSpPr>
            <p:cNvPr id="7559" name="Google Shape;7559;p9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9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9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9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9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9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90"/>
          <p:cNvGrpSpPr/>
          <p:nvPr/>
        </p:nvGrpSpPr>
        <p:grpSpPr>
          <a:xfrm>
            <a:off x="2388609" y="2795687"/>
            <a:ext cx="451653" cy="451653"/>
            <a:chOff x="-20197575" y="4066875"/>
            <a:chExt cx="305625" cy="305625"/>
          </a:xfrm>
        </p:grpSpPr>
        <p:sp>
          <p:nvSpPr>
            <p:cNvPr id="7566" name="Google Shape;7566;p9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9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9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9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9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9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9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9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4" name="Google Shape;7574;p90"/>
          <p:cNvGrpSpPr/>
          <p:nvPr/>
        </p:nvGrpSpPr>
        <p:grpSpPr>
          <a:xfrm>
            <a:off x="5170827" y="1687520"/>
            <a:ext cx="449325" cy="453426"/>
            <a:chOff x="-18271050" y="3333200"/>
            <a:chExt cx="304050" cy="306825"/>
          </a:xfrm>
        </p:grpSpPr>
        <p:sp>
          <p:nvSpPr>
            <p:cNvPr id="7575" name="Google Shape;7575;p9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9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9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9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9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90"/>
          <p:cNvGrpSpPr/>
          <p:nvPr/>
        </p:nvGrpSpPr>
        <p:grpSpPr>
          <a:xfrm>
            <a:off x="5171399" y="2244171"/>
            <a:ext cx="448180" cy="448143"/>
            <a:chOff x="-18270275" y="3710875"/>
            <a:chExt cx="303275" cy="303250"/>
          </a:xfrm>
        </p:grpSpPr>
        <p:sp>
          <p:nvSpPr>
            <p:cNvPr id="7581" name="Google Shape;7581;p9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9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9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9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9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9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90"/>
          <p:cNvGrpSpPr/>
          <p:nvPr/>
        </p:nvGrpSpPr>
        <p:grpSpPr>
          <a:xfrm>
            <a:off x="5224951" y="2797422"/>
            <a:ext cx="341076" cy="448180"/>
            <a:chOff x="-18234025" y="4084200"/>
            <a:chExt cx="230800" cy="303275"/>
          </a:xfrm>
        </p:grpSpPr>
        <p:sp>
          <p:nvSpPr>
            <p:cNvPr id="7588" name="Google Shape;7588;p9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9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9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90"/>
          <p:cNvGrpSpPr/>
          <p:nvPr/>
        </p:nvGrpSpPr>
        <p:grpSpPr>
          <a:xfrm>
            <a:off x="2337506" y="3341641"/>
            <a:ext cx="449325" cy="450470"/>
            <a:chOff x="-16419350" y="3308400"/>
            <a:chExt cx="304050" cy="304825"/>
          </a:xfrm>
        </p:grpSpPr>
        <p:sp>
          <p:nvSpPr>
            <p:cNvPr id="7592" name="Google Shape;7592;p9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9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9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9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9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9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9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90"/>
          <p:cNvGrpSpPr/>
          <p:nvPr/>
        </p:nvGrpSpPr>
        <p:grpSpPr>
          <a:xfrm>
            <a:off x="4609062" y="3340423"/>
            <a:ext cx="395755" cy="452872"/>
            <a:chOff x="-16401225" y="3683275"/>
            <a:chExt cx="267800" cy="306450"/>
          </a:xfrm>
        </p:grpSpPr>
        <p:sp>
          <p:nvSpPr>
            <p:cNvPr id="7600" name="Google Shape;7600;p9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9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9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9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9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9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9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90"/>
          <p:cNvGrpSpPr/>
          <p:nvPr/>
        </p:nvGrpSpPr>
        <p:grpSpPr>
          <a:xfrm>
            <a:off x="7974511" y="2797062"/>
            <a:ext cx="450470" cy="448180"/>
            <a:chOff x="-16419350" y="4058200"/>
            <a:chExt cx="304825" cy="303275"/>
          </a:xfrm>
        </p:grpSpPr>
        <p:sp>
          <p:nvSpPr>
            <p:cNvPr id="7608" name="Google Shape;7608;p9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9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9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9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9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9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9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90"/>
          <p:cNvGrpSpPr/>
          <p:nvPr/>
        </p:nvGrpSpPr>
        <p:grpSpPr>
          <a:xfrm>
            <a:off x="4001398" y="3343080"/>
            <a:ext cx="450507" cy="447589"/>
            <a:chOff x="-15296200" y="3326900"/>
            <a:chExt cx="304850" cy="302875"/>
          </a:xfrm>
        </p:grpSpPr>
        <p:sp>
          <p:nvSpPr>
            <p:cNvPr id="7616" name="Google Shape;7616;p9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9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9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9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9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90"/>
          <p:cNvGrpSpPr/>
          <p:nvPr/>
        </p:nvGrpSpPr>
        <p:grpSpPr>
          <a:xfrm>
            <a:off x="2917051" y="1706881"/>
            <a:ext cx="486566" cy="414708"/>
            <a:chOff x="-19835275" y="3330250"/>
            <a:chExt cx="329250" cy="280625"/>
          </a:xfrm>
        </p:grpSpPr>
        <p:sp>
          <p:nvSpPr>
            <p:cNvPr id="7622" name="Google Shape;7622;p9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9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9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90"/>
          <p:cNvGrpSpPr/>
          <p:nvPr/>
        </p:nvGrpSpPr>
        <p:grpSpPr>
          <a:xfrm>
            <a:off x="2935080" y="2243470"/>
            <a:ext cx="450507" cy="449547"/>
            <a:chOff x="-19822675" y="3692750"/>
            <a:chExt cx="304850" cy="304200"/>
          </a:xfrm>
        </p:grpSpPr>
        <p:sp>
          <p:nvSpPr>
            <p:cNvPr id="7626" name="Google Shape;7626;p9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9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9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9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9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90"/>
          <p:cNvGrpSpPr/>
          <p:nvPr/>
        </p:nvGrpSpPr>
        <p:grpSpPr>
          <a:xfrm>
            <a:off x="2935672" y="2796278"/>
            <a:ext cx="449325" cy="450470"/>
            <a:chOff x="-19822675" y="4066875"/>
            <a:chExt cx="304050" cy="304825"/>
          </a:xfrm>
        </p:grpSpPr>
        <p:sp>
          <p:nvSpPr>
            <p:cNvPr id="7632" name="Google Shape;7632;p9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9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9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9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9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9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8" name="Google Shape;7638;p90"/>
          <p:cNvGrpSpPr/>
          <p:nvPr/>
        </p:nvGrpSpPr>
        <p:grpSpPr>
          <a:xfrm>
            <a:off x="5744740" y="1689571"/>
            <a:ext cx="399302" cy="449325"/>
            <a:chOff x="-17878825" y="3334400"/>
            <a:chExt cx="270200" cy="304050"/>
          </a:xfrm>
        </p:grpSpPr>
        <p:sp>
          <p:nvSpPr>
            <p:cNvPr id="7639" name="Google Shape;7639;p9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9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9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9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9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9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9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90"/>
          <p:cNvGrpSpPr/>
          <p:nvPr/>
        </p:nvGrpSpPr>
        <p:grpSpPr>
          <a:xfrm>
            <a:off x="5718565" y="2242416"/>
            <a:ext cx="451653" cy="451653"/>
            <a:chOff x="-17896150" y="3709300"/>
            <a:chExt cx="305625" cy="305625"/>
          </a:xfrm>
        </p:grpSpPr>
        <p:sp>
          <p:nvSpPr>
            <p:cNvPr id="7647" name="Google Shape;7647;p9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9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9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9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90"/>
          <p:cNvGrpSpPr/>
          <p:nvPr/>
        </p:nvGrpSpPr>
        <p:grpSpPr>
          <a:xfrm>
            <a:off x="5746495" y="2795686"/>
            <a:ext cx="395792" cy="451653"/>
            <a:chOff x="-17878025" y="4082625"/>
            <a:chExt cx="267825" cy="305625"/>
          </a:xfrm>
        </p:grpSpPr>
        <p:sp>
          <p:nvSpPr>
            <p:cNvPr id="7652" name="Google Shape;7652;p9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9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9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9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9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9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9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90"/>
          <p:cNvGrpSpPr/>
          <p:nvPr/>
        </p:nvGrpSpPr>
        <p:grpSpPr>
          <a:xfrm>
            <a:off x="2890388" y="3355015"/>
            <a:ext cx="450507" cy="423722"/>
            <a:chOff x="-16044450" y="3317850"/>
            <a:chExt cx="304850" cy="286725"/>
          </a:xfrm>
        </p:grpSpPr>
        <p:sp>
          <p:nvSpPr>
            <p:cNvPr id="7660" name="Google Shape;7660;p9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9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9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9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4" name="Google Shape;7664;p90"/>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5" name="Google Shape;7665;p90"/>
          <p:cNvGrpSpPr/>
          <p:nvPr/>
        </p:nvGrpSpPr>
        <p:grpSpPr>
          <a:xfrm>
            <a:off x="8012905" y="2243724"/>
            <a:ext cx="373662" cy="449030"/>
            <a:chOff x="-16018450" y="4058400"/>
            <a:chExt cx="252850" cy="303850"/>
          </a:xfrm>
        </p:grpSpPr>
        <p:sp>
          <p:nvSpPr>
            <p:cNvPr id="7666" name="Google Shape;7666;p9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9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9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9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0" name="Google Shape;7670;p90"/>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9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75" name="Shape 7675"/>
        <p:cNvGrpSpPr/>
        <p:nvPr/>
      </p:nvGrpSpPr>
      <p:grpSpPr>
        <a:xfrm>
          <a:off x="0" y="0"/>
          <a:ext cx="0" cy="0"/>
          <a:chOff x="0" y="0"/>
          <a:chExt cx="0" cy="0"/>
        </a:xfrm>
      </p:grpSpPr>
      <p:grpSp>
        <p:nvGrpSpPr>
          <p:cNvPr id="7676" name="Google Shape;7676;p91"/>
          <p:cNvGrpSpPr/>
          <p:nvPr/>
        </p:nvGrpSpPr>
        <p:grpSpPr>
          <a:xfrm>
            <a:off x="829817" y="1689241"/>
            <a:ext cx="442337" cy="419623"/>
            <a:chOff x="-6696925" y="3272575"/>
            <a:chExt cx="307200" cy="291425"/>
          </a:xfrm>
        </p:grpSpPr>
        <p:sp>
          <p:nvSpPr>
            <p:cNvPr id="7677" name="Google Shape;7677;p9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9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91"/>
          <p:cNvGrpSpPr/>
          <p:nvPr/>
        </p:nvGrpSpPr>
        <p:grpSpPr>
          <a:xfrm>
            <a:off x="829799" y="2204636"/>
            <a:ext cx="442373" cy="420775"/>
            <a:chOff x="-6690625" y="3631325"/>
            <a:chExt cx="307225" cy="292225"/>
          </a:xfrm>
        </p:grpSpPr>
        <p:sp>
          <p:nvSpPr>
            <p:cNvPr id="7680" name="Google Shape;7680;p9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9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9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9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9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91"/>
          <p:cNvGrpSpPr/>
          <p:nvPr/>
        </p:nvGrpSpPr>
        <p:grpSpPr>
          <a:xfrm>
            <a:off x="851921" y="2756972"/>
            <a:ext cx="421927" cy="419371"/>
            <a:chOff x="-6689825" y="3992050"/>
            <a:chExt cx="293025" cy="291250"/>
          </a:xfrm>
        </p:grpSpPr>
        <p:sp>
          <p:nvSpPr>
            <p:cNvPr id="7686" name="Google Shape;7686;p9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9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9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9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9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9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9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9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9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9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9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9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8" name="Google Shape;7698;p91"/>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9" name="Google Shape;7699;p91"/>
          <p:cNvGrpSpPr/>
          <p:nvPr/>
        </p:nvGrpSpPr>
        <p:grpSpPr>
          <a:xfrm>
            <a:off x="3535232" y="2205192"/>
            <a:ext cx="423043" cy="419659"/>
            <a:chOff x="-4837325" y="3612425"/>
            <a:chExt cx="293800" cy="291450"/>
          </a:xfrm>
        </p:grpSpPr>
        <p:sp>
          <p:nvSpPr>
            <p:cNvPr id="7700" name="Google Shape;7700;p9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9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9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91"/>
          <p:cNvGrpSpPr/>
          <p:nvPr/>
        </p:nvGrpSpPr>
        <p:grpSpPr>
          <a:xfrm>
            <a:off x="3548265" y="2756826"/>
            <a:ext cx="420775" cy="419659"/>
            <a:chOff x="-4837325" y="3971575"/>
            <a:chExt cx="292225" cy="291450"/>
          </a:xfrm>
        </p:grpSpPr>
        <p:sp>
          <p:nvSpPr>
            <p:cNvPr id="7704" name="Google Shape;7704;p9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9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9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9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9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9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91"/>
          <p:cNvGrpSpPr/>
          <p:nvPr/>
        </p:nvGrpSpPr>
        <p:grpSpPr>
          <a:xfrm>
            <a:off x="6240279" y="1714185"/>
            <a:ext cx="430998" cy="369730"/>
            <a:chOff x="-3037625" y="3254850"/>
            <a:chExt cx="299325" cy="256775"/>
          </a:xfrm>
        </p:grpSpPr>
        <p:sp>
          <p:nvSpPr>
            <p:cNvPr id="7711" name="Google Shape;7711;p9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9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9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9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91"/>
          <p:cNvGrpSpPr/>
          <p:nvPr/>
        </p:nvGrpSpPr>
        <p:grpSpPr>
          <a:xfrm>
            <a:off x="6244239" y="2204615"/>
            <a:ext cx="423079" cy="420811"/>
            <a:chOff x="-3031325" y="3597450"/>
            <a:chExt cx="293825" cy="292250"/>
          </a:xfrm>
        </p:grpSpPr>
        <p:sp>
          <p:nvSpPr>
            <p:cNvPr id="7716" name="Google Shape;7716;p9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9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9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9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91"/>
          <p:cNvGrpSpPr/>
          <p:nvPr/>
        </p:nvGrpSpPr>
        <p:grpSpPr>
          <a:xfrm>
            <a:off x="6256714" y="2781214"/>
            <a:ext cx="421927" cy="370882"/>
            <a:chOff x="-3030525" y="3973150"/>
            <a:chExt cx="293025" cy="257575"/>
          </a:xfrm>
        </p:grpSpPr>
        <p:sp>
          <p:nvSpPr>
            <p:cNvPr id="7721" name="Google Shape;7721;p9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9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91"/>
          <p:cNvGrpSpPr/>
          <p:nvPr/>
        </p:nvGrpSpPr>
        <p:grpSpPr>
          <a:xfrm>
            <a:off x="1358307" y="3369426"/>
            <a:ext cx="421927" cy="297195"/>
            <a:chOff x="-1199300" y="3279250"/>
            <a:chExt cx="293025" cy="206400"/>
          </a:xfrm>
        </p:grpSpPr>
        <p:sp>
          <p:nvSpPr>
            <p:cNvPr id="7724" name="Google Shape;7724;p9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9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9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9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91"/>
          <p:cNvGrpSpPr/>
          <p:nvPr/>
        </p:nvGrpSpPr>
        <p:grpSpPr>
          <a:xfrm>
            <a:off x="1365393" y="1688773"/>
            <a:ext cx="444605" cy="420559"/>
            <a:chOff x="-6338550" y="3272950"/>
            <a:chExt cx="308775" cy="292075"/>
          </a:xfrm>
        </p:grpSpPr>
        <p:sp>
          <p:nvSpPr>
            <p:cNvPr id="7729" name="Google Shape;7729;p9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9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9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91"/>
          <p:cNvGrpSpPr/>
          <p:nvPr/>
        </p:nvGrpSpPr>
        <p:grpSpPr>
          <a:xfrm>
            <a:off x="1376732" y="2205194"/>
            <a:ext cx="421927" cy="419659"/>
            <a:chOff x="-6329100" y="3632100"/>
            <a:chExt cx="293025" cy="291450"/>
          </a:xfrm>
        </p:grpSpPr>
        <p:sp>
          <p:nvSpPr>
            <p:cNvPr id="7733" name="Google Shape;7733;p9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9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9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91"/>
          <p:cNvGrpSpPr/>
          <p:nvPr/>
        </p:nvGrpSpPr>
        <p:grpSpPr>
          <a:xfrm>
            <a:off x="1389783" y="2756828"/>
            <a:ext cx="419623" cy="419659"/>
            <a:chOff x="-6329875" y="3992050"/>
            <a:chExt cx="291425" cy="291450"/>
          </a:xfrm>
        </p:grpSpPr>
        <p:sp>
          <p:nvSpPr>
            <p:cNvPr id="7737" name="Google Shape;7737;p9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9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9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9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91"/>
          <p:cNvGrpSpPr/>
          <p:nvPr/>
        </p:nvGrpSpPr>
        <p:grpSpPr>
          <a:xfrm>
            <a:off x="4075920" y="1687530"/>
            <a:ext cx="423079" cy="423043"/>
            <a:chOff x="-4478975" y="3251700"/>
            <a:chExt cx="293825" cy="293800"/>
          </a:xfrm>
        </p:grpSpPr>
        <p:sp>
          <p:nvSpPr>
            <p:cNvPr id="7742" name="Google Shape;7742;p9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9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9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91"/>
          <p:cNvGrpSpPr/>
          <p:nvPr/>
        </p:nvGrpSpPr>
        <p:grpSpPr>
          <a:xfrm>
            <a:off x="4075920" y="2205192"/>
            <a:ext cx="423079" cy="419659"/>
            <a:chOff x="-4475825" y="3612425"/>
            <a:chExt cx="293825" cy="291450"/>
          </a:xfrm>
        </p:grpSpPr>
        <p:sp>
          <p:nvSpPr>
            <p:cNvPr id="7746" name="Google Shape;7746;p9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9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9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91"/>
          <p:cNvGrpSpPr/>
          <p:nvPr/>
        </p:nvGrpSpPr>
        <p:grpSpPr>
          <a:xfrm>
            <a:off x="4084992" y="2756844"/>
            <a:ext cx="428730" cy="419623"/>
            <a:chOff x="-4480550" y="3970800"/>
            <a:chExt cx="297750" cy="291425"/>
          </a:xfrm>
        </p:grpSpPr>
        <p:sp>
          <p:nvSpPr>
            <p:cNvPr id="7750" name="Google Shape;7750;p9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9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91"/>
          <p:cNvGrpSpPr/>
          <p:nvPr/>
        </p:nvGrpSpPr>
        <p:grpSpPr>
          <a:xfrm>
            <a:off x="6788826" y="1689221"/>
            <a:ext cx="415123" cy="419659"/>
            <a:chOff x="-2668225" y="3239075"/>
            <a:chExt cx="288300" cy="291450"/>
          </a:xfrm>
        </p:grpSpPr>
        <p:sp>
          <p:nvSpPr>
            <p:cNvPr id="7753" name="Google Shape;7753;p9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9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9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9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9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91"/>
          <p:cNvGrpSpPr/>
          <p:nvPr/>
        </p:nvGrpSpPr>
        <p:grpSpPr>
          <a:xfrm>
            <a:off x="6785982" y="2205191"/>
            <a:ext cx="420811" cy="419659"/>
            <a:chOff x="-2671375" y="3597450"/>
            <a:chExt cx="292250" cy="291450"/>
          </a:xfrm>
        </p:grpSpPr>
        <p:sp>
          <p:nvSpPr>
            <p:cNvPr id="7759" name="Google Shape;7759;p9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9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91"/>
          <p:cNvGrpSpPr/>
          <p:nvPr/>
        </p:nvGrpSpPr>
        <p:grpSpPr>
          <a:xfrm>
            <a:off x="6796765" y="2755691"/>
            <a:ext cx="423043" cy="421927"/>
            <a:chOff x="-2670575" y="3956600"/>
            <a:chExt cx="293800" cy="293025"/>
          </a:xfrm>
        </p:grpSpPr>
        <p:sp>
          <p:nvSpPr>
            <p:cNvPr id="7762" name="Google Shape;7762;p9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9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9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9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91"/>
          <p:cNvGrpSpPr/>
          <p:nvPr/>
        </p:nvGrpSpPr>
        <p:grpSpPr>
          <a:xfrm>
            <a:off x="3054285" y="3311947"/>
            <a:ext cx="426462" cy="418363"/>
            <a:chOff x="-1183550" y="3586525"/>
            <a:chExt cx="296175" cy="290550"/>
          </a:xfrm>
        </p:grpSpPr>
        <p:sp>
          <p:nvSpPr>
            <p:cNvPr id="7767" name="Google Shape;7767;p9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9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9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9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9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9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9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9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9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91"/>
          <p:cNvGrpSpPr/>
          <p:nvPr/>
        </p:nvGrpSpPr>
        <p:grpSpPr>
          <a:xfrm>
            <a:off x="1917896" y="1689799"/>
            <a:ext cx="420811" cy="418507"/>
            <a:chOff x="-5971525" y="3273750"/>
            <a:chExt cx="292250" cy="290650"/>
          </a:xfrm>
        </p:grpSpPr>
        <p:sp>
          <p:nvSpPr>
            <p:cNvPr id="7777" name="Google Shape;7777;p9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9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91"/>
          <p:cNvGrpSpPr/>
          <p:nvPr/>
        </p:nvGrpSpPr>
        <p:grpSpPr>
          <a:xfrm>
            <a:off x="1912226" y="2203826"/>
            <a:ext cx="432150" cy="422395"/>
            <a:chOff x="-5974675" y="3632100"/>
            <a:chExt cx="300125" cy="293350"/>
          </a:xfrm>
        </p:grpSpPr>
        <p:sp>
          <p:nvSpPr>
            <p:cNvPr id="7780" name="Google Shape;7780;p9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9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9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91"/>
          <p:cNvGrpSpPr/>
          <p:nvPr/>
        </p:nvGrpSpPr>
        <p:grpSpPr>
          <a:xfrm>
            <a:off x="1942267" y="2755694"/>
            <a:ext cx="395865" cy="421927"/>
            <a:chOff x="-5971525" y="3990475"/>
            <a:chExt cx="274925" cy="293025"/>
          </a:xfrm>
        </p:grpSpPr>
        <p:sp>
          <p:nvSpPr>
            <p:cNvPr id="7784" name="Google Shape;7784;p9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9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9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9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91"/>
          <p:cNvGrpSpPr/>
          <p:nvPr/>
        </p:nvGrpSpPr>
        <p:grpSpPr>
          <a:xfrm>
            <a:off x="4615473" y="1689798"/>
            <a:ext cx="420775" cy="418507"/>
            <a:chOff x="-4118225" y="3253275"/>
            <a:chExt cx="292225" cy="290650"/>
          </a:xfrm>
        </p:grpSpPr>
        <p:sp>
          <p:nvSpPr>
            <p:cNvPr id="7789" name="Google Shape;7789;p9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9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91"/>
          <p:cNvGrpSpPr/>
          <p:nvPr/>
        </p:nvGrpSpPr>
        <p:grpSpPr>
          <a:xfrm>
            <a:off x="4665924" y="2204922"/>
            <a:ext cx="319874" cy="420199"/>
            <a:chOff x="-4082800" y="3612425"/>
            <a:chExt cx="222150" cy="291825"/>
          </a:xfrm>
        </p:grpSpPr>
        <p:sp>
          <p:nvSpPr>
            <p:cNvPr id="7792" name="Google Shape;7792;p9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9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9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91"/>
          <p:cNvGrpSpPr/>
          <p:nvPr/>
        </p:nvGrpSpPr>
        <p:grpSpPr>
          <a:xfrm>
            <a:off x="4627372" y="2769876"/>
            <a:ext cx="420775" cy="393561"/>
            <a:chOff x="-4118225" y="3990475"/>
            <a:chExt cx="292225" cy="273325"/>
          </a:xfrm>
        </p:grpSpPr>
        <p:sp>
          <p:nvSpPr>
            <p:cNvPr id="7796" name="Google Shape;7796;p9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9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9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9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91"/>
          <p:cNvGrpSpPr/>
          <p:nvPr/>
        </p:nvGrpSpPr>
        <p:grpSpPr>
          <a:xfrm>
            <a:off x="7338026" y="1688087"/>
            <a:ext cx="394713" cy="421927"/>
            <a:chOff x="-2312225" y="3238300"/>
            <a:chExt cx="274125" cy="293025"/>
          </a:xfrm>
        </p:grpSpPr>
        <p:sp>
          <p:nvSpPr>
            <p:cNvPr id="7801" name="Google Shape;7801;p9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9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91"/>
          <p:cNvGrpSpPr/>
          <p:nvPr/>
        </p:nvGrpSpPr>
        <p:grpSpPr>
          <a:xfrm>
            <a:off x="7335742" y="2756825"/>
            <a:ext cx="423079" cy="419659"/>
            <a:chOff x="-2310650" y="3958175"/>
            <a:chExt cx="293825" cy="291450"/>
          </a:xfrm>
        </p:grpSpPr>
        <p:sp>
          <p:nvSpPr>
            <p:cNvPr id="7804" name="Google Shape;7804;p9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9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91"/>
          <p:cNvGrpSpPr/>
          <p:nvPr/>
        </p:nvGrpSpPr>
        <p:grpSpPr>
          <a:xfrm>
            <a:off x="4702603" y="3308459"/>
            <a:ext cx="424159" cy="419659"/>
            <a:chOff x="-1182750" y="3962900"/>
            <a:chExt cx="294575" cy="291450"/>
          </a:xfrm>
        </p:grpSpPr>
        <p:sp>
          <p:nvSpPr>
            <p:cNvPr id="7807" name="Google Shape;7807;p9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9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9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9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9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9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9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91"/>
          <p:cNvGrpSpPr/>
          <p:nvPr/>
        </p:nvGrpSpPr>
        <p:grpSpPr>
          <a:xfrm>
            <a:off x="2455739" y="1689223"/>
            <a:ext cx="424195" cy="419659"/>
            <a:chOff x="-5611575" y="3272950"/>
            <a:chExt cx="294600" cy="291450"/>
          </a:xfrm>
        </p:grpSpPr>
        <p:sp>
          <p:nvSpPr>
            <p:cNvPr id="7815" name="Google Shape;7815;p9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9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9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9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9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91"/>
          <p:cNvGrpSpPr/>
          <p:nvPr/>
        </p:nvGrpSpPr>
        <p:grpSpPr>
          <a:xfrm>
            <a:off x="2455739" y="2205770"/>
            <a:ext cx="424195" cy="418507"/>
            <a:chOff x="-5613150" y="3632900"/>
            <a:chExt cx="294600" cy="290650"/>
          </a:xfrm>
        </p:grpSpPr>
        <p:sp>
          <p:nvSpPr>
            <p:cNvPr id="7821" name="Google Shape;7821;p9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9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91"/>
          <p:cNvGrpSpPr/>
          <p:nvPr/>
        </p:nvGrpSpPr>
        <p:grpSpPr>
          <a:xfrm>
            <a:off x="7324977" y="2153586"/>
            <a:ext cx="420811" cy="522864"/>
            <a:chOff x="-2310650" y="3525775"/>
            <a:chExt cx="292250" cy="363125"/>
          </a:xfrm>
        </p:grpSpPr>
        <p:sp>
          <p:nvSpPr>
            <p:cNvPr id="7824" name="Google Shape;7824;p9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9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9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9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91"/>
          <p:cNvGrpSpPr/>
          <p:nvPr/>
        </p:nvGrpSpPr>
        <p:grpSpPr>
          <a:xfrm>
            <a:off x="2467638" y="2756270"/>
            <a:ext cx="424195" cy="420775"/>
            <a:chOff x="-5613150" y="3991275"/>
            <a:chExt cx="294600" cy="292225"/>
          </a:xfrm>
        </p:grpSpPr>
        <p:sp>
          <p:nvSpPr>
            <p:cNvPr id="7829" name="Google Shape;7829;p9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9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9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91"/>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9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91"/>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9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9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9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91"/>
          <p:cNvGrpSpPr/>
          <p:nvPr/>
        </p:nvGrpSpPr>
        <p:grpSpPr>
          <a:xfrm>
            <a:off x="5139126" y="1689438"/>
            <a:ext cx="434634" cy="419227"/>
            <a:chOff x="-3768700" y="3253275"/>
            <a:chExt cx="301850" cy="291150"/>
          </a:xfrm>
        </p:grpSpPr>
        <p:sp>
          <p:nvSpPr>
            <p:cNvPr id="7839" name="Google Shape;7839;p9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9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9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91"/>
          <p:cNvGrpSpPr/>
          <p:nvPr/>
        </p:nvGrpSpPr>
        <p:grpSpPr>
          <a:xfrm>
            <a:off x="5143209" y="2217090"/>
            <a:ext cx="426462" cy="395865"/>
            <a:chOff x="-3808700" y="3628950"/>
            <a:chExt cx="296175" cy="274925"/>
          </a:xfrm>
        </p:grpSpPr>
        <p:sp>
          <p:nvSpPr>
            <p:cNvPr id="7843" name="Google Shape;7843;p9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9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9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91"/>
          <p:cNvGrpSpPr/>
          <p:nvPr/>
        </p:nvGrpSpPr>
        <p:grpSpPr>
          <a:xfrm>
            <a:off x="5208420" y="2756412"/>
            <a:ext cx="419443" cy="420487"/>
            <a:chOff x="-3771675" y="3971775"/>
            <a:chExt cx="291300" cy="292025"/>
          </a:xfrm>
        </p:grpSpPr>
        <p:sp>
          <p:nvSpPr>
            <p:cNvPr id="7847" name="Google Shape;7847;p9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9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9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9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9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91"/>
          <p:cNvGrpSpPr/>
          <p:nvPr/>
        </p:nvGrpSpPr>
        <p:grpSpPr>
          <a:xfrm>
            <a:off x="7869864" y="1716461"/>
            <a:ext cx="420271" cy="320774"/>
            <a:chOff x="-1951475" y="3273100"/>
            <a:chExt cx="291875" cy="222775"/>
          </a:xfrm>
        </p:grpSpPr>
        <p:sp>
          <p:nvSpPr>
            <p:cNvPr id="7853" name="Google Shape;7853;p9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9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9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91"/>
          <p:cNvGrpSpPr/>
          <p:nvPr/>
        </p:nvGrpSpPr>
        <p:grpSpPr>
          <a:xfrm>
            <a:off x="7867344" y="2205191"/>
            <a:ext cx="425310" cy="419659"/>
            <a:chOff x="-1951475" y="3597450"/>
            <a:chExt cx="295375" cy="291450"/>
          </a:xfrm>
        </p:grpSpPr>
        <p:sp>
          <p:nvSpPr>
            <p:cNvPr id="7857" name="Google Shape;7857;p9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9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9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9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91"/>
          <p:cNvGrpSpPr/>
          <p:nvPr/>
        </p:nvGrpSpPr>
        <p:grpSpPr>
          <a:xfrm>
            <a:off x="7869595" y="2756825"/>
            <a:ext cx="444605" cy="419659"/>
            <a:chOff x="-1960150" y="3956600"/>
            <a:chExt cx="308775" cy="291450"/>
          </a:xfrm>
        </p:grpSpPr>
        <p:sp>
          <p:nvSpPr>
            <p:cNvPr id="7862" name="Google Shape;7862;p9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9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4" name="Google Shape;7864;p91"/>
          <p:cNvGrpSpPr/>
          <p:nvPr/>
        </p:nvGrpSpPr>
        <p:grpSpPr>
          <a:xfrm>
            <a:off x="1923633" y="3307636"/>
            <a:ext cx="420775" cy="420775"/>
            <a:chOff x="-804700" y="3226500"/>
            <a:chExt cx="292225" cy="292225"/>
          </a:xfrm>
        </p:grpSpPr>
        <p:sp>
          <p:nvSpPr>
            <p:cNvPr id="7865" name="Google Shape;7865;p9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9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9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9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9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9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9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91"/>
          <p:cNvGrpSpPr/>
          <p:nvPr/>
        </p:nvGrpSpPr>
        <p:grpSpPr>
          <a:xfrm>
            <a:off x="3003724" y="1688647"/>
            <a:ext cx="420775" cy="420811"/>
            <a:chOff x="-5251625" y="3272950"/>
            <a:chExt cx="292225" cy="292250"/>
          </a:xfrm>
        </p:grpSpPr>
        <p:sp>
          <p:nvSpPr>
            <p:cNvPr id="7873" name="Google Shape;7873;p9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9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9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91"/>
          <p:cNvGrpSpPr/>
          <p:nvPr/>
        </p:nvGrpSpPr>
        <p:grpSpPr>
          <a:xfrm>
            <a:off x="3000322" y="2204348"/>
            <a:ext cx="427578" cy="421351"/>
            <a:chOff x="-5254775" y="3631325"/>
            <a:chExt cx="296950" cy="292625"/>
          </a:xfrm>
        </p:grpSpPr>
        <p:sp>
          <p:nvSpPr>
            <p:cNvPr id="7877" name="Google Shape;7877;p9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9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9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9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9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9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9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91"/>
          <p:cNvGrpSpPr/>
          <p:nvPr/>
        </p:nvGrpSpPr>
        <p:grpSpPr>
          <a:xfrm>
            <a:off x="3016181" y="2756270"/>
            <a:ext cx="419659" cy="420775"/>
            <a:chOff x="-5251625" y="3991275"/>
            <a:chExt cx="291450" cy="292225"/>
          </a:xfrm>
        </p:grpSpPr>
        <p:sp>
          <p:nvSpPr>
            <p:cNvPr id="7885" name="Google Shape;7885;p9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9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9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9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9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91"/>
          <p:cNvGrpSpPr/>
          <p:nvPr/>
        </p:nvGrpSpPr>
        <p:grpSpPr>
          <a:xfrm>
            <a:off x="5756763" y="1689240"/>
            <a:ext cx="319874" cy="419623"/>
            <a:chOff x="-3365275" y="3253275"/>
            <a:chExt cx="222150" cy="291425"/>
          </a:xfrm>
        </p:grpSpPr>
        <p:sp>
          <p:nvSpPr>
            <p:cNvPr id="7891" name="Google Shape;7891;p9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9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91"/>
          <p:cNvGrpSpPr/>
          <p:nvPr/>
        </p:nvGrpSpPr>
        <p:grpSpPr>
          <a:xfrm>
            <a:off x="5730701" y="2204058"/>
            <a:ext cx="371998" cy="421927"/>
            <a:chOff x="-3383375" y="3611625"/>
            <a:chExt cx="258350" cy="293025"/>
          </a:xfrm>
        </p:grpSpPr>
        <p:sp>
          <p:nvSpPr>
            <p:cNvPr id="7894" name="Google Shape;7894;p9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9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91"/>
          <p:cNvGrpSpPr/>
          <p:nvPr/>
        </p:nvGrpSpPr>
        <p:grpSpPr>
          <a:xfrm>
            <a:off x="5793050" y="2756826"/>
            <a:ext cx="271097" cy="419659"/>
            <a:chOff x="-3347950" y="3971575"/>
            <a:chExt cx="188275" cy="291450"/>
          </a:xfrm>
        </p:grpSpPr>
        <p:sp>
          <p:nvSpPr>
            <p:cNvPr id="7897" name="Google Shape;7897;p9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9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9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91"/>
          <p:cNvGrpSpPr/>
          <p:nvPr/>
        </p:nvGrpSpPr>
        <p:grpSpPr>
          <a:xfrm>
            <a:off x="842909" y="3307061"/>
            <a:ext cx="371998" cy="421927"/>
            <a:chOff x="-1575775" y="3238300"/>
            <a:chExt cx="258350" cy="293025"/>
          </a:xfrm>
        </p:grpSpPr>
        <p:sp>
          <p:nvSpPr>
            <p:cNvPr id="7901" name="Google Shape;7901;p9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9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9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9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9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91"/>
          <p:cNvGrpSpPr/>
          <p:nvPr/>
        </p:nvGrpSpPr>
        <p:grpSpPr>
          <a:xfrm>
            <a:off x="2487807" y="3309051"/>
            <a:ext cx="423079" cy="424159"/>
            <a:chOff x="-1591550" y="3597475"/>
            <a:chExt cx="293825" cy="294575"/>
          </a:xfrm>
        </p:grpSpPr>
        <p:sp>
          <p:nvSpPr>
            <p:cNvPr id="7907" name="Google Shape;7907;p9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9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9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91"/>
          <p:cNvGrpSpPr/>
          <p:nvPr/>
        </p:nvGrpSpPr>
        <p:grpSpPr>
          <a:xfrm>
            <a:off x="4137277" y="3318663"/>
            <a:ext cx="421927" cy="399248"/>
            <a:chOff x="-1592325" y="3957400"/>
            <a:chExt cx="293025" cy="277275"/>
          </a:xfrm>
        </p:grpSpPr>
        <p:sp>
          <p:nvSpPr>
            <p:cNvPr id="7911" name="Google Shape;7911;p9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9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9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9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91"/>
          <p:cNvGrpSpPr/>
          <p:nvPr/>
        </p:nvGrpSpPr>
        <p:grpSpPr>
          <a:xfrm>
            <a:off x="3624147" y="3310744"/>
            <a:ext cx="369730" cy="420775"/>
            <a:chOff x="-778700" y="3612425"/>
            <a:chExt cx="256775" cy="292225"/>
          </a:xfrm>
        </p:grpSpPr>
        <p:sp>
          <p:nvSpPr>
            <p:cNvPr id="7916" name="Google Shape;7916;p9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9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9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9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9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9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2" name="Google Shape;7922;p91"/>
          <p:cNvGrpSpPr/>
          <p:nvPr/>
        </p:nvGrpSpPr>
        <p:grpSpPr>
          <a:xfrm>
            <a:off x="6095649" y="3828305"/>
            <a:ext cx="340731" cy="387641"/>
            <a:chOff x="7728464" y="1561258"/>
            <a:chExt cx="349719" cy="397866"/>
          </a:xfrm>
        </p:grpSpPr>
        <p:sp>
          <p:nvSpPr>
            <p:cNvPr id="7923" name="Google Shape;7923;p9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9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91"/>
          <p:cNvGrpSpPr/>
          <p:nvPr/>
        </p:nvGrpSpPr>
        <p:grpSpPr>
          <a:xfrm>
            <a:off x="4018617" y="3828305"/>
            <a:ext cx="387681" cy="387641"/>
            <a:chOff x="5611350" y="1561258"/>
            <a:chExt cx="397907" cy="397866"/>
          </a:xfrm>
        </p:grpSpPr>
        <p:sp>
          <p:nvSpPr>
            <p:cNvPr id="7926" name="Google Shape;7926;p9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9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9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9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91"/>
          <p:cNvGrpSpPr/>
          <p:nvPr/>
        </p:nvGrpSpPr>
        <p:grpSpPr>
          <a:xfrm>
            <a:off x="4537903" y="3925571"/>
            <a:ext cx="387610" cy="193109"/>
            <a:chOff x="6140660" y="1661097"/>
            <a:chExt cx="397835" cy="198202"/>
          </a:xfrm>
        </p:grpSpPr>
        <p:sp>
          <p:nvSpPr>
            <p:cNvPr id="7931" name="Google Shape;7931;p9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9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9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9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91"/>
          <p:cNvGrpSpPr/>
          <p:nvPr/>
        </p:nvGrpSpPr>
        <p:grpSpPr>
          <a:xfrm>
            <a:off x="5057118" y="3828305"/>
            <a:ext cx="387681" cy="387641"/>
            <a:chOff x="6669907" y="1561258"/>
            <a:chExt cx="397907" cy="397866"/>
          </a:xfrm>
        </p:grpSpPr>
        <p:sp>
          <p:nvSpPr>
            <p:cNvPr id="7936" name="Google Shape;7936;p9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9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9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9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9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91"/>
          <p:cNvGrpSpPr/>
          <p:nvPr/>
        </p:nvGrpSpPr>
        <p:grpSpPr>
          <a:xfrm>
            <a:off x="1942348" y="3885842"/>
            <a:ext cx="387681" cy="272572"/>
            <a:chOff x="3386036" y="1746339"/>
            <a:chExt cx="397907" cy="279762"/>
          </a:xfrm>
        </p:grpSpPr>
        <p:sp>
          <p:nvSpPr>
            <p:cNvPr id="7942" name="Google Shape;7942;p9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9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91"/>
          <p:cNvGrpSpPr/>
          <p:nvPr/>
        </p:nvGrpSpPr>
        <p:grpSpPr>
          <a:xfrm>
            <a:off x="2980045" y="3828288"/>
            <a:ext cx="387681" cy="387681"/>
            <a:chOff x="4417380" y="1687279"/>
            <a:chExt cx="397907" cy="397907"/>
          </a:xfrm>
        </p:grpSpPr>
        <p:sp>
          <p:nvSpPr>
            <p:cNvPr id="7945" name="Google Shape;7945;p9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9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91"/>
          <p:cNvGrpSpPr/>
          <p:nvPr/>
        </p:nvGrpSpPr>
        <p:grpSpPr>
          <a:xfrm>
            <a:off x="7926526" y="3308537"/>
            <a:ext cx="387661" cy="387661"/>
            <a:chOff x="2869999" y="1687279"/>
            <a:chExt cx="397887" cy="397887"/>
          </a:xfrm>
        </p:grpSpPr>
        <p:sp>
          <p:nvSpPr>
            <p:cNvPr id="7948" name="Google Shape;7948;p9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9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0" name="Google Shape;7950;p91"/>
          <p:cNvGrpSpPr/>
          <p:nvPr/>
        </p:nvGrpSpPr>
        <p:grpSpPr>
          <a:xfrm>
            <a:off x="2461634" y="3828664"/>
            <a:ext cx="386807" cy="386929"/>
            <a:chOff x="3902887" y="1687655"/>
            <a:chExt cx="397010" cy="397135"/>
          </a:xfrm>
        </p:grpSpPr>
        <p:sp>
          <p:nvSpPr>
            <p:cNvPr id="7951" name="Google Shape;7951;p9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9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91"/>
          <p:cNvGrpSpPr/>
          <p:nvPr/>
        </p:nvGrpSpPr>
        <p:grpSpPr>
          <a:xfrm>
            <a:off x="3499331" y="3828344"/>
            <a:ext cx="387681" cy="387681"/>
            <a:chOff x="4933458" y="1687279"/>
            <a:chExt cx="397907" cy="397907"/>
          </a:xfrm>
        </p:grpSpPr>
        <p:sp>
          <p:nvSpPr>
            <p:cNvPr id="7954" name="Google Shape;7954;p9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9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91"/>
          <p:cNvGrpSpPr/>
          <p:nvPr/>
        </p:nvGrpSpPr>
        <p:grpSpPr>
          <a:xfrm>
            <a:off x="5273586" y="3308775"/>
            <a:ext cx="387681" cy="387661"/>
            <a:chOff x="266768" y="1721375"/>
            <a:chExt cx="397907" cy="397887"/>
          </a:xfrm>
        </p:grpSpPr>
        <p:sp>
          <p:nvSpPr>
            <p:cNvPr id="7957" name="Google Shape;7957;p9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9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91"/>
          <p:cNvGrpSpPr/>
          <p:nvPr/>
        </p:nvGrpSpPr>
        <p:grpSpPr>
          <a:xfrm>
            <a:off x="7395588" y="3308924"/>
            <a:ext cx="387539" cy="386888"/>
            <a:chOff x="2408992" y="1722875"/>
            <a:chExt cx="397761" cy="397093"/>
          </a:xfrm>
        </p:grpSpPr>
        <p:sp>
          <p:nvSpPr>
            <p:cNvPr id="7960" name="Google Shape;7960;p9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9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91"/>
          <p:cNvGrpSpPr/>
          <p:nvPr/>
        </p:nvGrpSpPr>
        <p:grpSpPr>
          <a:xfrm>
            <a:off x="5576404" y="3828305"/>
            <a:ext cx="387641" cy="387641"/>
            <a:chOff x="7199196" y="1561258"/>
            <a:chExt cx="397866" cy="397866"/>
          </a:xfrm>
        </p:grpSpPr>
        <p:sp>
          <p:nvSpPr>
            <p:cNvPr id="7963" name="Google Shape;7963;p9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9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9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91"/>
          <p:cNvGrpSpPr/>
          <p:nvPr/>
        </p:nvGrpSpPr>
        <p:grpSpPr>
          <a:xfrm>
            <a:off x="6332282" y="3308537"/>
            <a:ext cx="387661" cy="387661"/>
            <a:chOff x="1379798" y="1723250"/>
            <a:chExt cx="397887" cy="397887"/>
          </a:xfrm>
        </p:grpSpPr>
        <p:sp>
          <p:nvSpPr>
            <p:cNvPr id="7967" name="Google Shape;7967;p9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9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9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9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91"/>
          <p:cNvGrpSpPr/>
          <p:nvPr/>
        </p:nvGrpSpPr>
        <p:grpSpPr>
          <a:xfrm>
            <a:off x="5801242" y="3308537"/>
            <a:ext cx="387641" cy="387661"/>
            <a:chOff x="864491" y="1723250"/>
            <a:chExt cx="397866" cy="397887"/>
          </a:xfrm>
        </p:grpSpPr>
        <p:sp>
          <p:nvSpPr>
            <p:cNvPr id="7972" name="Google Shape;7972;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9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5" name="Google Shape;7975;p91"/>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6" name="Google Shape;7976;p91"/>
          <p:cNvGrpSpPr/>
          <p:nvPr/>
        </p:nvGrpSpPr>
        <p:grpSpPr>
          <a:xfrm>
            <a:off x="6568070" y="3827060"/>
            <a:ext cx="388966" cy="388966"/>
            <a:chOff x="1190625" y="238125"/>
            <a:chExt cx="5235075" cy="5235075"/>
          </a:xfrm>
        </p:grpSpPr>
        <p:sp>
          <p:nvSpPr>
            <p:cNvPr id="7977" name="Google Shape;7977;p9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9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9" name="Google Shape;7979;p9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83" name="Shape 7983"/>
        <p:cNvGrpSpPr/>
        <p:nvPr/>
      </p:nvGrpSpPr>
      <p:grpSpPr>
        <a:xfrm>
          <a:off x="0" y="0"/>
          <a:ext cx="0" cy="0"/>
          <a:chOff x="0" y="0"/>
          <a:chExt cx="0" cy="0"/>
        </a:xfrm>
      </p:grpSpPr>
      <p:pic>
        <p:nvPicPr>
          <p:cNvPr id="7984" name="Google Shape;7984;p9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textual genres?</a:t>
            </a:r>
            <a:endParaRPr/>
          </a:p>
        </p:txBody>
      </p:sp>
      <p:sp>
        <p:nvSpPr>
          <p:cNvPr id="343" name="Google Shape;343;p43"/>
          <p:cNvSpPr txBox="1"/>
          <p:nvPr>
            <p:ph idx="1" type="subTitle"/>
          </p:nvPr>
        </p:nvSpPr>
        <p:spPr>
          <a:xfrm>
            <a:off x="4832078" y="1858125"/>
            <a:ext cx="3254100" cy="19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takes a little more than 58 days to complete its rotation, so try to imagine how long days must be there! Since the temperatures are so extreme, albeit not as extreme as on Venus, Mercury has been deemed to be non-habitable for humans</a:t>
            </a:r>
            <a:endParaRPr/>
          </a:p>
        </p:txBody>
      </p:sp>
      <p:sp>
        <p:nvSpPr>
          <p:cNvPr id="344" name="Google Shape;344;p43"/>
          <p:cNvSpPr txBox="1"/>
          <p:nvPr>
            <p:ph idx="2" type="subTitle"/>
          </p:nvPr>
        </p:nvSpPr>
        <p:spPr>
          <a:xfrm>
            <a:off x="1057900" y="1858125"/>
            <a:ext cx="3254100" cy="19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Contrary to popular belief, this planet's name has nothing to do with the liquid metal. Mercury was, instead, named after the famous Roman messenger god </a:t>
            </a:r>
            <a:r>
              <a:rPr lang="en"/>
              <a:t>Mercurius</a:t>
            </a:r>
            <a:endParaRPr/>
          </a:p>
        </p:txBody>
      </p:sp>
      <p:pic>
        <p:nvPicPr>
          <p:cNvPr id="345" name="Google Shape;345;p43"/>
          <p:cNvPicPr preferRelativeResize="0"/>
          <p:nvPr/>
        </p:nvPicPr>
        <p:blipFill>
          <a:blip r:embed="rId3">
            <a:alphaModFix/>
          </a:blip>
          <a:stretch>
            <a:fillRect/>
          </a:stretch>
        </p:blipFill>
        <p:spPr>
          <a:xfrm rot="-7350982">
            <a:off x="8236975" y="826976"/>
            <a:ext cx="714400" cy="909249"/>
          </a:xfrm>
          <a:prstGeom prst="rect">
            <a:avLst/>
          </a:prstGeom>
          <a:noFill/>
          <a:ln>
            <a:noFill/>
          </a:ln>
          <a:effectLst>
            <a:outerShdw rotWithShape="0" algn="bl" dir="3000000" dist="47625">
              <a:srgbClr val="000000">
                <a:alpha val="29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4"/>
          <p:cNvSpPr txBox="1"/>
          <p:nvPr>
            <p:ph idx="1" type="body"/>
          </p:nvPr>
        </p:nvSpPr>
        <p:spPr>
          <a:xfrm>
            <a:off x="3091450" y="1794750"/>
            <a:ext cx="5339700" cy="21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in a clear way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creative presentation</a:t>
            </a:r>
            <a:endParaRPr/>
          </a:p>
        </p:txBody>
      </p:sp>
      <p:sp>
        <p:nvSpPr>
          <p:cNvPr id="351" name="Google Shape;351;p44"/>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is this important?</a:t>
            </a:r>
            <a:endParaRPr/>
          </a:p>
        </p:txBody>
      </p:sp>
      <p:grpSp>
        <p:nvGrpSpPr>
          <p:cNvPr id="352" name="Google Shape;352;p44"/>
          <p:cNvGrpSpPr/>
          <p:nvPr/>
        </p:nvGrpSpPr>
        <p:grpSpPr>
          <a:xfrm>
            <a:off x="467634" y="2882178"/>
            <a:ext cx="2262779" cy="1109779"/>
            <a:chOff x="13258433" y="7159353"/>
            <a:chExt cx="8545238" cy="4191008"/>
          </a:xfrm>
        </p:grpSpPr>
        <p:sp>
          <p:nvSpPr>
            <p:cNvPr id="353" name="Google Shape;353;p44"/>
            <p:cNvSpPr/>
            <p:nvPr/>
          </p:nvSpPr>
          <p:spPr>
            <a:xfrm>
              <a:off x="13258433" y="7159353"/>
              <a:ext cx="8545238" cy="4191008"/>
            </a:xfrm>
            <a:custGeom>
              <a:rect b="b" l="l" r="r" t="t"/>
              <a:pathLst>
                <a:path extrusionOk="0" h="12941" w="26386">
                  <a:moveTo>
                    <a:pt x="1015" y="1"/>
                  </a:moveTo>
                  <a:lnTo>
                    <a:pt x="1015" y="19"/>
                  </a:lnTo>
                  <a:cubicBezTo>
                    <a:pt x="893" y="63"/>
                    <a:pt x="845" y="170"/>
                    <a:pt x="801" y="277"/>
                  </a:cubicBezTo>
                  <a:cubicBezTo>
                    <a:pt x="723" y="462"/>
                    <a:pt x="679" y="665"/>
                    <a:pt x="646" y="864"/>
                  </a:cubicBezTo>
                  <a:cubicBezTo>
                    <a:pt x="524" y="1539"/>
                    <a:pt x="587" y="2200"/>
                    <a:pt x="908" y="2816"/>
                  </a:cubicBezTo>
                  <a:cubicBezTo>
                    <a:pt x="971" y="2923"/>
                    <a:pt x="1030" y="3001"/>
                    <a:pt x="1155" y="3030"/>
                  </a:cubicBezTo>
                  <a:cubicBezTo>
                    <a:pt x="1476" y="3122"/>
                    <a:pt x="1786" y="3229"/>
                    <a:pt x="2107" y="3340"/>
                  </a:cubicBezTo>
                  <a:cubicBezTo>
                    <a:pt x="1753" y="3477"/>
                    <a:pt x="1417" y="3632"/>
                    <a:pt x="1063" y="3768"/>
                  </a:cubicBezTo>
                  <a:cubicBezTo>
                    <a:pt x="893" y="3846"/>
                    <a:pt x="709" y="3908"/>
                    <a:pt x="524" y="3986"/>
                  </a:cubicBezTo>
                  <a:cubicBezTo>
                    <a:pt x="476" y="4001"/>
                    <a:pt x="384" y="4015"/>
                    <a:pt x="417" y="4122"/>
                  </a:cubicBezTo>
                  <a:cubicBezTo>
                    <a:pt x="400" y="4113"/>
                    <a:pt x="386" y="4109"/>
                    <a:pt x="374" y="4109"/>
                  </a:cubicBezTo>
                  <a:cubicBezTo>
                    <a:pt x="332" y="4109"/>
                    <a:pt x="318" y="4159"/>
                    <a:pt x="292" y="4185"/>
                  </a:cubicBezTo>
                  <a:cubicBezTo>
                    <a:pt x="199" y="4322"/>
                    <a:pt x="140" y="4462"/>
                    <a:pt x="92" y="4613"/>
                  </a:cubicBezTo>
                  <a:cubicBezTo>
                    <a:pt x="48" y="4739"/>
                    <a:pt x="78" y="4861"/>
                    <a:pt x="0" y="4968"/>
                  </a:cubicBezTo>
                  <a:lnTo>
                    <a:pt x="0" y="5351"/>
                  </a:lnTo>
                  <a:cubicBezTo>
                    <a:pt x="63" y="5385"/>
                    <a:pt x="15" y="5462"/>
                    <a:pt x="63" y="5506"/>
                  </a:cubicBezTo>
                  <a:cubicBezTo>
                    <a:pt x="48" y="5647"/>
                    <a:pt x="140" y="5768"/>
                    <a:pt x="155" y="5905"/>
                  </a:cubicBezTo>
                  <a:cubicBezTo>
                    <a:pt x="48" y="6366"/>
                    <a:pt x="92" y="6798"/>
                    <a:pt x="354" y="7196"/>
                  </a:cubicBezTo>
                  <a:lnTo>
                    <a:pt x="369" y="7215"/>
                  </a:lnTo>
                  <a:cubicBezTo>
                    <a:pt x="369" y="7215"/>
                    <a:pt x="384" y="7230"/>
                    <a:pt x="384" y="7244"/>
                  </a:cubicBezTo>
                  <a:cubicBezTo>
                    <a:pt x="461" y="7366"/>
                    <a:pt x="568" y="7458"/>
                    <a:pt x="694" y="7521"/>
                  </a:cubicBezTo>
                  <a:cubicBezTo>
                    <a:pt x="1233" y="7813"/>
                    <a:pt x="1753" y="8104"/>
                    <a:pt x="2292" y="8381"/>
                  </a:cubicBezTo>
                  <a:cubicBezTo>
                    <a:pt x="2292" y="8459"/>
                    <a:pt x="2247" y="8551"/>
                    <a:pt x="2321" y="8613"/>
                  </a:cubicBezTo>
                  <a:cubicBezTo>
                    <a:pt x="2524" y="8813"/>
                    <a:pt x="2724" y="9027"/>
                    <a:pt x="2952" y="9211"/>
                  </a:cubicBezTo>
                  <a:cubicBezTo>
                    <a:pt x="3336" y="9595"/>
                    <a:pt x="3724" y="9983"/>
                    <a:pt x="4122" y="10366"/>
                  </a:cubicBezTo>
                  <a:cubicBezTo>
                    <a:pt x="4967" y="11211"/>
                    <a:pt x="5827" y="12042"/>
                    <a:pt x="6691" y="12887"/>
                  </a:cubicBezTo>
                  <a:cubicBezTo>
                    <a:pt x="6724" y="12923"/>
                    <a:pt x="6759" y="12940"/>
                    <a:pt x="6808" y="12940"/>
                  </a:cubicBezTo>
                  <a:cubicBezTo>
                    <a:pt x="6824" y="12940"/>
                    <a:pt x="6841" y="12938"/>
                    <a:pt x="6860" y="12935"/>
                  </a:cubicBezTo>
                  <a:cubicBezTo>
                    <a:pt x="8473" y="12580"/>
                    <a:pt x="10089" y="12226"/>
                    <a:pt x="11687" y="11857"/>
                  </a:cubicBezTo>
                  <a:cubicBezTo>
                    <a:pt x="13348" y="11488"/>
                    <a:pt x="14994" y="11119"/>
                    <a:pt x="16639" y="10750"/>
                  </a:cubicBezTo>
                  <a:cubicBezTo>
                    <a:pt x="19835" y="10027"/>
                    <a:pt x="23035" y="9318"/>
                    <a:pt x="26234" y="8599"/>
                  </a:cubicBezTo>
                  <a:cubicBezTo>
                    <a:pt x="26356" y="8580"/>
                    <a:pt x="26385" y="8536"/>
                    <a:pt x="26356" y="8414"/>
                  </a:cubicBezTo>
                  <a:lnTo>
                    <a:pt x="26356" y="8211"/>
                  </a:lnTo>
                  <a:cubicBezTo>
                    <a:pt x="26201" y="8119"/>
                    <a:pt x="26002" y="8137"/>
                    <a:pt x="25832" y="8089"/>
                  </a:cubicBezTo>
                  <a:lnTo>
                    <a:pt x="25832" y="7230"/>
                  </a:lnTo>
                  <a:cubicBezTo>
                    <a:pt x="25924" y="7215"/>
                    <a:pt x="26002" y="7182"/>
                    <a:pt x="26094" y="7167"/>
                  </a:cubicBezTo>
                  <a:cubicBezTo>
                    <a:pt x="26371" y="7104"/>
                    <a:pt x="26356" y="7104"/>
                    <a:pt x="26371" y="6827"/>
                  </a:cubicBezTo>
                  <a:cubicBezTo>
                    <a:pt x="26385" y="6706"/>
                    <a:pt x="26341" y="6676"/>
                    <a:pt x="26216" y="6643"/>
                  </a:cubicBezTo>
                  <a:cubicBezTo>
                    <a:pt x="25681" y="6551"/>
                    <a:pt x="25127" y="6444"/>
                    <a:pt x="24588" y="6337"/>
                  </a:cubicBezTo>
                  <a:cubicBezTo>
                    <a:pt x="23880" y="6200"/>
                    <a:pt x="23171" y="6060"/>
                    <a:pt x="22481" y="5923"/>
                  </a:cubicBezTo>
                  <a:lnTo>
                    <a:pt x="22481" y="5798"/>
                  </a:lnTo>
                  <a:cubicBezTo>
                    <a:pt x="22640" y="5798"/>
                    <a:pt x="22800" y="5779"/>
                    <a:pt x="22959" y="5779"/>
                  </a:cubicBezTo>
                  <a:cubicBezTo>
                    <a:pt x="22999" y="5779"/>
                    <a:pt x="23039" y="5780"/>
                    <a:pt x="23079" y="5783"/>
                  </a:cubicBezTo>
                  <a:cubicBezTo>
                    <a:pt x="23297" y="5783"/>
                    <a:pt x="23404" y="5676"/>
                    <a:pt x="23466" y="5506"/>
                  </a:cubicBezTo>
                  <a:cubicBezTo>
                    <a:pt x="23496" y="5429"/>
                    <a:pt x="23525" y="5370"/>
                    <a:pt x="23540" y="5292"/>
                  </a:cubicBezTo>
                  <a:cubicBezTo>
                    <a:pt x="23632" y="5075"/>
                    <a:pt x="23651" y="4831"/>
                    <a:pt x="23632" y="4584"/>
                  </a:cubicBezTo>
                  <a:cubicBezTo>
                    <a:pt x="23632" y="4292"/>
                    <a:pt x="23559" y="4001"/>
                    <a:pt x="23297" y="3783"/>
                  </a:cubicBezTo>
                  <a:cubicBezTo>
                    <a:pt x="23282" y="3753"/>
                    <a:pt x="23249" y="3739"/>
                    <a:pt x="23219" y="3724"/>
                  </a:cubicBezTo>
                  <a:cubicBezTo>
                    <a:pt x="23035" y="3646"/>
                    <a:pt x="22850" y="3554"/>
                    <a:pt x="22666" y="3462"/>
                  </a:cubicBezTo>
                  <a:cubicBezTo>
                    <a:pt x="22666" y="3447"/>
                    <a:pt x="22680" y="3432"/>
                    <a:pt x="22680" y="3414"/>
                  </a:cubicBezTo>
                  <a:cubicBezTo>
                    <a:pt x="22773" y="3215"/>
                    <a:pt x="22710" y="3122"/>
                    <a:pt x="22481" y="3122"/>
                  </a:cubicBezTo>
                  <a:cubicBezTo>
                    <a:pt x="22374" y="3122"/>
                    <a:pt x="22249" y="3108"/>
                    <a:pt x="22127" y="3108"/>
                  </a:cubicBezTo>
                  <a:cubicBezTo>
                    <a:pt x="22049" y="2846"/>
                    <a:pt x="21990" y="2584"/>
                    <a:pt x="21972" y="2307"/>
                  </a:cubicBezTo>
                  <a:cubicBezTo>
                    <a:pt x="21913" y="1724"/>
                    <a:pt x="21928" y="1141"/>
                    <a:pt x="22112" y="587"/>
                  </a:cubicBezTo>
                  <a:cubicBezTo>
                    <a:pt x="22142" y="539"/>
                    <a:pt x="22156" y="495"/>
                    <a:pt x="22190" y="447"/>
                  </a:cubicBezTo>
                  <a:cubicBezTo>
                    <a:pt x="22267" y="447"/>
                    <a:pt x="22359" y="447"/>
                    <a:pt x="22452" y="432"/>
                  </a:cubicBezTo>
                  <a:cubicBezTo>
                    <a:pt x="22559" y="432"/>
                    <a:pt x="22666" y="403"/>
                    <a:pt x="22710" y="296"/>
                  </a:cubicBezTo>
                  <a:cubicBezTo>
                    <a:pt x="22758" y="185"/>
                    <a:pt x="22680" y="126"/>
                    <a:pt x="22603" y="48"/>
                  </a:cubicBezTo>
                  <a:cubicBezTo>
                    <a:pt x="22603" y="48"/>
                    <a:pt x="22603" y="34"/>
                    <a:pt x="22588" y="34"/>
                  </a:cubicBezTo>
                  <a:lnTo>
                    <a:pt x="22588" y="1"/>
                  </a:ln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54" name="Google Shape;354;p44"/>
            <p:cNvPicPr preferRelativeResize="0"/>
            <p:nvPr/>
          </p:nvPicPr>
          <p:blipFill>
            <a:blip r:embed="rId3">
              <a:alphaModFix/>
            </a:blip>
            <a:stretch>
              <a:fillRect/>
            </a:stretch>
          </p:blipFill>
          <p:spPr>
            <a:xfrm>
              <a:off x="13268614" y="7159357"/>
              <a:ext cx="8524875" cy="4191000"/>
            </a:xfrm>
            <a:prstGeom prst="rect">
              <a:avLst/>
            </a:prstGeom>
            <a:noFill/>
            <a:ln>
              <a:noFill/>
            </a:ln>
          </p:spPr>
        </p:pic>
      </p:grpSp>
      <p:pic>
        <p:nvPicPr>
          <p:cNvPr id="355" name="Google Shape;355;p44"/>
          <p:cNvPicPr preferRelativeResize="0"/>
          <p:nvPr/>
        </p:nvPicPr>
        <p:blipFill>
          <a:blip r:embed="rId4">
            <a:alphaModFix/>
          </a:blip>
          <a:stretch>
            <a:fillRect/>
          </a:stretch>
        </p:blipFill>
        <p:spPr>
          <a:xfrm rot="9668884">
            <a:off x="78087" y="-2232225"/>
            <a:ext cx="248078" cy="4838702"/>
          </a:xfrm>
          <a:prstGeom prst="rect">
            <a:avLst/>
          </a:prstGeom>
          <a:noFill/>
          <a:ln>
            <a:noFill/>
          </a:ln>
          <a:effectLst>
            <a:outerShdw rotWithShape="0" algn="bl" dir="840000" dist="47625">
              <a:srgbClr val="000000">
                <a:alpha val="21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5"/>
          <p:cNvSpPr txBox="1"/>
          <p:nvPr>
            <p:ph type="title"/>
          </p:nvPr>
        </p:nvSpPr>
        <p:spPr>
          <a:xfrm>
            <a:off x="2415442" y="2408325"/>
            <a:ext cx="4313100" cy="91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Non-fiction</a:t>
            </a:r>
            <a:endParaRPr/>
          </a:p>
        </p:txBody>
      </p:sp>
      <p:sp>
        <p:nvSpPr>
          <p:cNvPr id="361" name="Google Shape;361;p45"/>
          <p:cNvSpPr txBox="1"/>
          <p:nvPr>
            <p:ph idx="2" type="title"/>
          </p:nvPr>
        </p:nvSpPr>
        <p:spPr>
          <a:xfrm>
            <a:off x="3830992" y="1468138"/>
            <a:ext cx="1482000" cy="91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62" name="Google Shape;362;p45"/>
          <p:cNvSpPr txBox="1"/>
          <p:nvPr>
            <p:ph idx="1" type="subTitle"/>
          </p:nvPr>
        </p:nvSpPr>
        <p:spPr>
          <a:xfrm>
            <a:off x="2415425" y="3265863"/>
            <a:ext cx="43131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grpSp>
        <p:nvGrpSpPr>
          <p:cNvPr id="363" name="Google Shape;363;p45"/>
          <p:cNvGrpSpPr/>
          <p:nvPr/>
        </p:nvGrpSpPr>
        <p:grpSpPr>
          <a:xfrm rot="2281897">
            <a:off x="-3586464" y="2248546"/>
            <a:ext cx="6635540" cy="3155770"/>
            <a:chOff x="-3235662" y="3215075"/>
            <a:chExt cx="8839204" cy="4203801"/>
          </a:xfrm>
        </p:grpSpPr>
        <p:sp>
          <p:nvSpPr>
            <p:cNvPr id="364" name="Google Shape;364;p45"/>
            <p:cNvSpPr/>
            <p:nvPr/>
          </p:nvSpPr>
          <p:spPr>
            <a:xfrm>
              <a:off x="-1613475" y="3238338"/>
              <a:ext cx="5594814" cy="3449714"/>
            </a:xfrm>
            <a:custGeom>
              <a:rect b="b" l="l" r="r" t="t"/>
              <a:pathLst>
                <a:path extrusionOk="0" h="33551" w="54415">
                  <a:moveTo>
                    <a:pt x="50176" y="17347"/>
                  </a:moveTo>
                  <a:lnTo>
                    <a:pt x="50176" y="17451"/>
                  </a:lnTo>
                  <a:cubicBezTo>
                    <a:pt x="50176" y="17542"/>
                    <a:pt x="50176" y="17644"/>
                    <a:pt x="50165" y="17737"/>
                  </a:cubicBezTo>
                  <a:lnTo>
                    <a:pt x="50165" y="17726"/>
                  </a:lnTo>
                  <a:lnTo>
                    <a:pt x="50176" y="17347"/>
                  </a:lnTo>
                  <a:close/>
                  <a:moveTo>
                    <a:pt x="51062" y="19676"/>
                  </a:moveTo>
                  <a:cubicBezTo>
                    <a:pt x="51162" y="19807"/>
                    <a:pt x="51240" y="19900"/>
                    <a:pt x="51240" y="19900"/>
                  </a:cubicBezTo>
                  <a:lnTo>
                    <a:pt x="51229" y="19911"/>
                  </a:lnTo>
                  <a:cubicBezTo>
                    <a:pt x="51174" y="19834"/>
                    <a:pt x="51120" y="19755"/>
                    <a:pt x="51062" y="19676"/>
                  </a:cubicBezTo>
                  <a:close/>
                  <a:moveTo>
                    <a:pt x="1305" y="27974"/>
                  </a:moveTo>
                  <a:cubicBezTo>
                    <a:pt x="1338" y="27974"/>
                    <a:pt x="1338" y="28032"/>
                    <a:pt x="1292" y="28032"/>
                  </a:cubicBezTo>
                  <a:cubicBezTo>
                    <a:pt x="1259" y="28032"/>
                    <a:pt x="1259" y="27974"/>
                    <a:pt x="1305" y="27974"/>
                  </a:cubicBezTo>
                  <a:close/>
                  <a:moveTo>
                    <a:pt x="20153" y="0"/>
                  </a:moveTo>
                  <a:cubicBezTo>
                    <a:pt x="16706" y="0"/>
                    <a:pt x="11586" y="160"/>
                    <a:pt x="3985" y="651"/>
                  </a:cubicBezTo>
                  <a:lnTo>
                    <a:pt x="4213" y="17039"/>
                  </a:lnTo>
                  <a:lnTo>
                    <a:pt x="4213" y="17039"/>
                  </a:lnTo>
                  <a:cubicBezTo>
                    <a:pt x="4201" y="17039"/>
                    <a:pt x="3852" y="17051"/>
                    <a:pt x="3490" y="17083"/>
                  </a:cubicBezTo>
                  <a:cubicBezTo>
                    <a:pt x="3273" y="17108"/>
                    <a:pt x="3067" y="17130"/>
                    <a:pt x="2954" y="17176"/>
                  </a:cubicBezTo>
                  <a:cubicBezTo>
                    <a:pt x="2850" y="17220"/>
                    <a:pt x="2759" y="17289"/>
                    <a:pt x="2666" y="17369"/>
                  </a:cubicBezTo>
                  <a:cubicBezTo>
                    <a:pt x="2495" y="17542"/>
                    <a:pt x="2336" y="17781"/>
                    <a:pt x="2094" y="18001"/>
                  </a:cubicBezTo>
                  <a:cubicBezTo>
                    <a:pt x="1855" y="18218"/>
                    <a:pt x="1443" y="18674"/>
                    <a:pt x="1110" y="19042"/>
                  </a:cubicBezTo>
                  <a:cubicBezTo>
                    <a:pt x="948" y="19224"/>
                    <a:pt x="811" y="19375"/>
                    <a:pt x="709" y="19477"/>
                  </a:cubicBezTo>
                  <a:cubicBezTo>
                    <a:pt x="388" y="19798"/>
                    <a:pt x="55" y="19969"/>
                    <a:pt x="0" y="20760"/>
                  </a:cubicBezTo>
                  <a:cubicBezTo>
                    <a:pt x="0" y="20760"/>
                    <a:pt x="22" y="20793"/>
                    <a:pt x="69" y="20840"/>
                  </a:cubicBezTo>
                  <a:cubicBezTo>
                    <a:pt x="113" y="20897"/>
                    <a:pt x="192" y="20966"/>
                    <a:pt x="286" y="21035"/>
                  </a:cubicBezTo>
                  <a:cubicBezTo>
                    <a:pt x="492" y="21183"/>
                    <a:pt x="789" y="21343"/>
                    <a:pt x="1190" y="21469"/>
                  </a:cubicBezTo>
                  <a:cubicBezTo>
                    <a:pt x="1454" y="21549"/>
                    <a:pt x="1786" y="21628"/>
                    <a:pt x="2141" y="21653"/>
                  </a:cubicBezTo>
                  <a:lnTo>
                    <a:pt x="2322" y="21653"/>
                  </a:lnTo>
                  <a:cubicBezTo>
                    <a:pt x="2300" y="21722"/>
                    <a:pt x="2289" y="21791"/>
                    <a:pt x="2267" y="21848"/>
                  </a:cubicBezTo>
                  <a:cubicBezTo>
                    <a:pt x="2083" y="22384"/>
                    <a:pt x="1968" y="22912"/>
                    <a:pt x="1924" y="23404"/>
                  </a:cubicBezTo>
                  <a:cubicBezTo>
                    <a:pt x="1819" y="23577"/>
                    <a:pt x="1729" y="23747"/>
                    <a:pt x="1649" y="23931"/>
                  </a:cubicBezTo>
                  <a:cubicBezTo>
                    <a:pt x="605" y="26152"/>
                    <a:pt x="720" y="28466"/>
                    <a:pt x="1899" y="29084"/>
                  </a:cubicBezTo>
                  <a:cubicBezTo>
                    <a:pt x="2104" y="29194"/>
                    <a:pt x="2327" y="29247"/>
                    <a:pt x="2562" y="29247"/>
                  </a:cubicBezTo>
                  <a:cubicBezTo>
                    <a:pt x="3037" y="29247"/>
                    <a:pt x="3559" y="29033"/>
                    <a:pt x="4065" y="28650"/>
                  </a:cubicBezTo>
                  <a:cubicBezTo>
                    <a:pt x="4166" y="28798"/>
                    <a:pt x="4271" y="28925"/>
                    <a:pt x="4383" y="29027"/>
                  </a:cubicBezTo>
                  <a:lnTo>
                    <a:pt x="4441" y="33000"/>
                  </a:lnTo>
                  <a:cubicBezTo>
                    <a:pt x="4441" y="33000"/>
                    <a:pt x="4477" y="32989"/>
                    <a:pt x="4535" y="32989"/>
                  </a:cubicBezTo>
                  <a:lnTo>
                    <a:pt x="4546" y="33286"/>
                  </a:lnTo>
                  <a:cubicBezTo>
                    <a:pt x="4546" y="33286"/>
                    <a:pt x="4625" y="33275"/>
                    <a:pt x="4774" y="33253"/>
                  </a:cubicBezTo>
                  <a:lnTo>
                    <a:pt x="4774" y="33446"/>
                  </a:lnTo>
                  <a:cubicBezTo>
                    <a:pt x="4774" y="33446"/>
                    <a:pt x="4853" y="33435"/>
                    <a:pt x="5002" y="33424"/>
                  </a:cubicBezTo>
                  <a:lnTo>
                    <a:pt x="5002" y="33550"/>
                  </a:lnTo>
                  <a:cubicBezTo>
                    <a:pt x="5002" y="33550"/>
                    <a:pt x="11941" y="32678"/>
                    <a:pt x="19323" y="32678"/>
                  </a:cubicBezTo>
                  <a:cubicBezTo>
                    <a:pt x="21991" y="32678"/>
                    <a:pt x="24717" y="32792"/>
                    <a:pt x="27193" y="33102"/>
                  </a:cubicBezTo>
                  <a:cubicBezTo>
                    <a:pt x="29671" y="32792"/>
                    <a:pt x="32397" y="32678"/>
                    <a:pt x="35065" y="32678"/>
                  </a:cubicBezTo>
                  <a:cubicBezTo>
                    <a:pt x="42447" y="32678"/>
                    <a:pt x="49385" y="33550"/>
                    <a:pt x="49385" y="33550"/>
                  </a:cubicBezTo>
                  <a:lnTo>
                    <a:pt x="49385" y="33424"/>
                  </a:lnTo>
                  <a:cubicBezTo>
                    <a:pt x="49536" y="33435"/>
                    <a:pt x="49616" y="33446"/>
                    <a:pt x="49616" y="33446"/>
                  </a:cubicBezTo>
                  <a:lnTo>
                    <a:pt x="49616" y="33253"/>
                  </a:lnTo>
                  <a:cubicBezTo>
                    <a:pt x="49764" y="33275"/>
                    <a:pt x="49844" y="33286"/>
                    <a:pt x="49844" y="33286"/>
                  </a:cubicBezTo>
                  <a:lnTo>
                    <a:pt x="49855" y="32989"/>
                  </a:lnTo>
                  <a:cubicBezTo>
                    <a:pt x="49924" y="32989"/>
                    <a:pt x="49959" y="33000"/>
                    <a:pt x="49959" y="33000"/>
                  </a:cubicBezTo>
                  <a:lnTo>
                    <a:pt x="50017" y="28419"/>
                  </a:lnTo>
                  <a:cubicBezTo>
                    <a:pt x="50652" y="29032"/>
                    <a:pt x="51337" y="29382"/>
                    <a:pt x="51944" y="29382"/>
                  </a:cubicBezTo>
                  <a:cubicBezTo>
                    <a:pt x="52178" y="29382"/>
                    <a:pt x="52400" y="29330"/>
                    <a:pt x="52603" y="29222"/>
                  </a:cubicBezTo>
                  <a:cubicBezTo>
                    <a:pt x="53782" y="28592"/>
                    <a:pt x="53897" y="26289"/>
                    <a:pt x="52856" y="24069"/>
                  </a:cubicBezTo>
                  <a:cubicBezTo>
                    <a:pt x="52765" y="23874"/>
                    <a:pt x="52661" y="23679"/>
                    <a:pt x="52559" y="23508"/>
                  </a:cubicBezTo>
                  <a:cubicBezTo>
                    <a:pt x="52512" y="22923"/>
                    <a:pt x="52364" y="22293"/>
                    <a:pt x="52133" y="21653"/>
                  </a:cubicBezTo>
                  <a:lnTo>
                    <a:pt x="52284" y="21653"/>
                  </a:lnTo>
                  <a:cubicBezTo>
                    <a:pt x="52639" y="21628"/>
                    <a:pt x="52958" y="21549"/>
                    <a:pt x="53221" y="21469"/>
                  </a:cubicBezTo>
                  <a:cubicBezTo>
                    <a:pt x="53623" y="21343"/>
                    <a:pt x="53919" y="21183"/>
                    <a:pt x="54126" y="21035"/>
                  </a:cubicBezTo>
                  <a:cubicBezTo>
                    <a:pt x="54230" y="20966"/>
                    <a:pt x="54299" y="20897"/>
                    <a:pt x="54345" y="20840"/>
                  </a:cubicBezTo>
                  <a:cubicBezTo>
                    <a:pt x="54389" y="20793"/>
                    <a:pt x="54414" y="20760"/>
                    <a:pt x="54414" y="20760"/>
                  </a:cubicBezTo>
                  <a:cubicBezTo>
                    <a:pt x="54356" y="19969"/>
                    <a:pt x="54024" y="19798"/>
                    <a:pt x="53702" y="19477"/>
                  </a:cubicBezTo>
                  <a:cubicBezTo>
                    <a:pt x="53612" y="19375"/>
                    <a:pt x="53463" y="19224"/>
                    <a:pt x="53301" y="19042"/>
                  </a:cubicBezTo>
                  <a:cubicBezTo>
                    <a:pt x="52971" y="18674"/>
                    <a:pt x="52570" y="18218"/>
                    <a:pt x="52317" y="18001"/>
                  </a:cubicBezTo>
                  <a:cubicBezTo>
                    <a:pt x="52078" y="17781"/>
                    <a:pt x="51916" y="17542"/>
                    <a:pt x="51746" y="17369"/>
                  </a:cubicBezTo>
                  <a:cubicBezTo>
                    <a:pt x="51652" y="17289"/>
                    <a:pt x="51562" y="17220"/>
                    <a:pt x="51460" y="17176"/>
                  </a:cubicBezTo>
                  <a:cubicBezTo>
                    <a:pt x="51344" y="17130"/>
                    <a:pt x="51138" y="17108"/>
                    <a:pt x="50932" y="17083"/>
                  </a:cubicBezTo>
                  <a:cubicBezTo>
                    <a:pt x="50581" y="17051"/>
                    <a:pt x="50207" y="17040"/>
                    <a:pt x="50178" y="17039"/>
                  </a:cubicBezTo>
                  <a:lnTo>
                    <a:pt x="50178" y="17039"/>
                  </a:lnTo>
                  <a:lnTo>
                    <a:pt x="50405" y="756"/>
                  </a:lnTo>
                  <a:cubicBezTo>
                    <a:pt x="42736" y="217"/>
                    <a:pt x="37594" y="33"/>
                    <a:pt x="34148" y="33"/>
                  </a:cubicBezTo>
                  <a:cubicBezTo>
                    <a:pt x="33642" y="33"/>
                    <a:pt x="33172" y="37"/>
                    <a:pt x="32736" y="44"/>
                  </a:cubicBezTo>
                  <a:lnTo>
                    <a:pt x="32552" y="44"/>
                  </a:lnTo>
                  <a:cubicBezTo>
                    <a:pt x="32107" y="55"/>
                    <a:pt x="31706" y="69"/>
                    <a:pt x="31329" y="80"/>
                  </a:cubicBezTo>
                  <a:lnTo>
                    <a:pt x="31145" y="80"/>
                  </a:lnTo>
                  <a:cubicBezTo>
                    <a:pt x="31134" y="80"/>
                    <a:pt x="31123" y="80"/>
                    <a:pt x="31110" y="91"/>
                  </a:cubicBezTo>
                  <a:cubicBezTo>
                    <a:pt x="29015" y="171"/>
                    <a:pt x="28032" y="344"/>
                    <a:pt x="27573" y="467"/>
                  </a:cubicBezTo>
                  <a:cubicBezTo>
                    <a:pt x="27276" y="550"/>
                    <a:pt x="27207" y="605"/>
                    <a:pt x="27193" y="618"/>
                  </a:cubicBezTo>
                  <a:cubicBezTo>
                    <a:pt x="27193" y="605"/>
                    <a:pt x="27138" y="536"/>
                    <a:pt x="26806" y="445"/>
                  </a:cubicBezTo>
                  <a:cubicBezTo>
                    <a:pt x="26416" y="330"/>
                    <a:pt x="25638" y="193"/>
                    <a:pt x="24080" y="102"/>
                  </a:cubicBezTo>
                  <a:cubicBezTo>
                    <a:pt x="23107" y="44"/>
                    <a:pt x="21823" y="0"/>
                    <a:pt x="20153" y="0"/>
                  </a:cubicBez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65" name="Google Shape;365;p45"/>
            <p:cNvPicPr preferRelativeResize="0"/>
            <p:nvPr/>
          </p:nvPicPr>
          <p:blipFill>
            <a:blip r:embed="rId3">
              <a:alphaModFix/>
            </a:blip>
            <a:stretch>
              <a:fillRect/>
            </a:stretch>
          </p:blipFill>
          <p:spPr>
            <a:xfrm>
              <a:off x="-3235662" y="3215075"/>
              <a:ext cx="8839204" cy="4203801"/>
            </a:xfrm>
            <a:prstGeom prst="rect">
              <a:avLst/>
            </a:prstGeom>
            <a:noFill/>
            <a:ln>
              <a:noFill/>
            </a:ln>
            <a:effectLst>
              <a:outerShdw rotWithShape="0" algn="bl" dir="3000000" dist="47625">
                <a:srgbClr val="000000">
                  <a:alpha val="29000"/>
                </a:srgbClr>
              </a:outerShdw>
            </a:effectLst>
          </p:spPr>
        </p:pic>
      </p:grpSp>
      <p:grpSp>
        <p:nvGrpSpPr>
          <p:cNvPr id="366" name="Google Shape;366;p45"/>
          <p:cNvGrpSpPr/>
          <p:nvPr/>
        </p:nvGrpSpPr>
        <p:grpSpPr>
          <a:xfrm>
            <a:off x="5741399" y="-2120681"/>
            <a:ext cx="7221238" cy="6174447"/>
            <a:chOff x="5741399" y="-2120681"/>
            <a:chExt cx="7221238" cy="6174447"/>
          </a:xfrm>
        </p:grpSpPr>
        <p:grpSp>
          <p:nvGrpSpPr>
            <p:cNvPr id="367" name="Google Shape;367;p45"/>
            <p:cNvGrpSpPr/>
            <p:nvPr/>
          </p:nvGrpSpPr>
          <p:grpSpPr>
            <a:xfrm rot="7632065">
              <a:off x="8116618" y="-1277240"/>
              <a:ext cx="3638266" cy="4838588"/>
              <a:chOff x="8730217" y="-3438237"/>
              <a:chExt cx="3638351" cy="4838701"/>
            </a:xfrm>
          </p:grpSpPr>
          <p:sp>
            <p:nvSpPr>
              <p:cNvPr id="368" name="Google Shape;368;p45"/>
              <p:cNvSpPr/>
              <p:nvPr/>
            </p:nvSpPr>
            <p:spPr>
              <a:xfrm>
                <a:off x="8730217" y="-3431590"/>
                <a:ext cx="3638351" cy="4825407"/>
              </a:xfrm>
              <a:custGeom>
                <a:rect b="b" l="l" r="r" t="t"/>
                <a:pathLst>
                  <a:path extrusionOk="0" h="28508" w="21495">
                    <a:moveTo>
                      <a:pt x="18598" y="0"/>
                    </a:moveTo>
                    <a:lnTo>
                      <a:pt x="17336" y="126"/>
                    </a:lnTo>
                    <a:lnTo>
                      <a:pt x="9323" y="962"/>
                    </a:lnTo>
                    <a:lnTo>
                      <a:pt x="1295" y="1808"/>
                    </a:lnTo>
                    <a:cubicBezTo>
                      <a:pt x="540" y="1888"/>
                      <a:pt x="1" y="2553"/>
                      <a:pt x="81" y="3309"/>
                    </a:cubicBezTo>
                    <a:lnTo>
                      <a:pt x="2579" y="27276"/>
                    </a:lnTo>
                    <a:cubicBezTo>
                      <a:pt x="2664" y="27988"/>
                      <a:pt x="3260" y="28507"/>
                      <a:pt x="3961" y="28507"/>
                    </a:cubicBezTo>
                    <a:cubicBezTo>
                      <a:pt x="4003" y="28507"/>
                      <a:pt x="4047" y="28506"/>
                      <a:pt x="4090" y="28502"/>
                    </a:cubicBezTo>
                    <a:lnTo>
                      <a:pt x="12104" y="27652"/>
                    </a:lnTo>
                    <a:lnTo>
                      <a:pt x="20131" y="26817"/>
                    </a:lnTo>
                    <a:lnTo>
                      <a:pt x="21494" y="26680"/>
                    </a:lnTo>
                    <a:lnTo>
                      <a:pt x="21379" y="25569"/>
                    </a:lnTo>
                    <a:lnTo>
                      <a:pt x="20703" y="25569"/>
                    </a:lnTo>
                    <a:cubicBezTo>
                      <a:pt x="20670" y="25775"/>
                      <a:pt x="20511" y="25948"/>
                      <a:pt x="20291" y="25970"/>
                    </a:cubicBezTo>
                    <a:cubicBezTo>
                      <a:pt x="20277" y="25972"/>
                      <a:pt x="20264" y="25972"/>
                      <a:pt x="20251" y="25972"/>
                    </a:cubicBezTo>
                    <a:cubicBezTo>
                      <a:pt x="20006" y="25972"/>
                      <a:pt x="19798" y="25784"/>
                      <a:pt x="19777" y="25547"/>
                    </a:cubicBezTo>
                    <a:cubicBezTo>
                      <a:pt x="19741" y="25294"/>
                      <a:pt x="19936" y="25055"/>
                      <a:pt x="20189" y="25031"/>
                    </a:cubicBezTo>
                    <a:cubicBezTo>
                      <a:pt x="20205" y="25029"/>
                      <a:pt x="20221" y="25028"/>
                      <a:pt x="20237" y="25028"/>
                    </a:cubicBezTo>
                    <a:cubicBezTo>
                      <a:pt x="20443" y="25028"/>
                      <a:pt x="20606" y="25160"/>
                      <a:pt x="20670" y="25341"/>
                    </a:cubicBezTo>
                    <a:lnTo>
                      <a:pt x="21346" y="25272"/>
                    </a:lnTo>
                    <a:lnTo>
                      <a:pt x="21220" y="24025"/>
                    </a:lnTo>
                    <a:lnTo>
                      <a:pt x="20533" y="23956"/>
                    </a:lnTo>
                    <a:cubicBezTo>
                      <a:pt x="20511" y="24162"/>
                      <a:pt x="20338" y="24333"/>
                      <a:pt x="20120" y="24355"/>
                    </a:cubicBezTo>
                    <a:cubicBezTo>
                      <a:pt x="20098" y="24358"/>
                      <a:pt x="20077" y="24359"/>
                      <a:pt x="20055" y="24359"/>
                    </a:cubicBezTo>
                    <a:cubicBezTo>
                      <a:pt x="19820" y="24359"/>
                      <a:pt x="19626" y="24184"/>
                      <a:pt x="19604" y="23942"/>
                    </a:cubicBezTo>
                    <a:cubicBezTo>
                      <a:pt x="19571" y="23681"/>
                      <a:pt x="19766" y="23450"/>
                      <a:pt x="20030" y="23428"/>
                    </a:cubicBezTo>
                    <a:cubicBezTo>
                      <a:pt x="20046" y="23427"/>
                      <a:pt x="20063" y="23426"/>
                      <a:pt x="20079" y="23426"/>
                    </a:cubicBezTo>
                    <a:cubicBezTo>
                      <a:pt x="20276" y="23426"/>
                      <a:pt x="20447" y="23546"/>
                      <a:pt x="20511" y="23736"/>
                    </a:cubicBezTo>
                    <a:lnTo>
                      <a:pt x="21060" y="23681"/>
                    </a:lnTo>
                    <a:lnTo>
                      <a:pt x="21036" y="22271"/>
                    </a:lnTo>
                    <a:lnTo>
                      <a:pt x="20359" y="22351"/>
                    </a:lnTo>
                    <a:cubicBezTo>
                      <a:pt x="20338" y="22557"/>
                      <a:pt x="20167" y="22730"/>
                      <a:pt x="19947" y="22752"/>
                    </a:cubicBezTo>
                    <a:cubicBezTo>
                      <a:pt x="19934" y="22754"/>
                      <a:pt x="19920" y="22754"/>
                      <a:pt x="19906" y="22754"/>
                    </a:cubicBezTo>
                    <a:cubicBezTo>
                      <a:pt x="19671" y="22754"/>
                      <a:pt x="19454" y="22579"/>
                      <a:pt x="19433" y="22340"/>
                    </a:cubicBezTo>
                    <a:cubicBezTo>
                      <a:pt x="19411" y="22076"/>
                      <a:pt x="19593" y="21848"/>
                      <a:pt x="19857" y="21826"/>
                    </a:cubicBezTo>
                    <a:cubicBezTo>
                      <a:pt x="19880" y="21822"/>
                      <a:pt x="19903" y="21821"/>
                      <a:pt x="19925" y="21821"/>
                    </a:cubicBezTo>
                    <a:cubicBezTo>
                      <a:pt x="20114" y="21821"/>
                      <a:pt x="20276" y="21949"/>
                      <a:pt x="20338" y="22123"/>
                    </a:cubicBezTo>
                    <a:lnTo>
                      <a:pt x="20992" y="21928"/>
                    </a:lnTo>
                    <a:lnTo>
                      <a:pt x="20865" y="20680"/>
                    </a:lnTo>
                    <a:lnTo>
                      <a:pt x="20200" y="20749"/>
                    </a:lnTo>
                    <a:cubicBezTo>
                      <a:pt x="20167" y="20955"/>
                      <a:pt x="20005" y="21125"/>
                      <a:pt x="19788" y="21150"/>
                    </a:cubicBezTo>
                    <a:cubicBezTo>
                      <a:pt x="19774" y="21151"/>
                      <a:pt x="19759" y="21152"/>
                      <a:pt x="19745" y="21152"/>
                    </a:cubicBezTo>
                    <a:cubicBezTo>
                      <a:pt x="19500" y="21152"/>
                      <a:pt x="19294" y="20974"/>
                      <a:pt x="19260" y="20727"/>
                    </a:cubicBezTo>
                    <a:cubicBezTo>
                      <a:pt x="19238" y="20474"/>
                      <a:pt x="19433" y="20246"/>
                      <a:pt x="19686" y="20221"/>
                    </a:cubicBezTo>
                    <a:cubicBezTo>
                      <a:pt x="19708" y="20218"/>
                      <a:pt x="19729" y="20216"/>
                      <a:pt x="19751" y="20216"/>
                    </a:cubicBezTo>
                    <a:cubicBezTo>
                      <a:pt x="19941" y="20216"/>
                      <a:pt x="20106" y="20345"/>
                      <a:pt x="20178" y="20521"/>
                    </a:cubicBezTo>
                    <a:lnTo>
                      <a:pt x="20772" y="20452"/>
                    </a:lnTo>
                    <a:lnTo>
                      <a:pt x="20601" y="19078"/>
                    </a:lnTo>
                    <a:lnTo>
                      <a:pt x="20030" y="19133"/>
                    </a:lnTo>
                    <a:cubicBezTo>
                      <a:pt x="20005" y="19353"/>
                      <a:pt x="19835" y="19523"/>
                      <a:pt x="19617" y="19534"/>
                    </a:cubicBezTo>
                    <a:cubicBezTo>
                      <a:pt x="19602" y="19536"/>
                      <a:pt x="19587" y="19536"/>
                      <a:pt x="19572" y="19536"/>
                    </a:cubicBezTo>
                    <a:cubicBezTo>
                      <a:pt x="19336" y="19536"/>
                      <a:pt x="19121" y="19360"/>
                      <a:pt x="19101" y="19122"/>
                    </a:cubicBezTo>
                    <a:cubicBezTo>
                      <a:pt x="19079" y="18858"/>
                      <a:pt x="19260" y="18630"/>
                      <a:pt x="19513" y="18608"/>
                    </a:cubicBezTo>
                    <a:cubicBezTo>
                      <a:pt x="19531" y="18606"/>
                      <a:pt x="19548" y="18605"/>
                      <a:pt x="19566" y="18605"/>
                    </a:cubicBezTo>
                    <a:cubicBezTo>
                      <a:pt x="19769" y="18605"/>
                      <a:pt x="19932" y="18736"/>
                      <a:pt x="20005" y="18916"/>
                    </a:cubicBezTo>
                    <a:lnTo>
                      <a:pt x="20659" y="18745"/>
                    </a:lnTo>
                    <a:lnTo>
                      <a:pt x="20428" y="17473"/>
                    </a:lnTo>
                    <a:lnTo>
                      <a:pt x="19868" y="17531"/>
                    </a:lnTo>
                    <a:cubicBezTo>
                      <a:pt x="19835" y="17737"/>
                      <a:pt x="19661" y="17910"/>
                      <a:pt x="19455" y="17932"/>
                    </a:cubicBezTo>
                    <a:cubicBezTo>
                      <a:pt x="19435" y="17934"/>
                      <a:pt x="19414" y="17936"/>
                      <a:pt x="19394" y="17936"/>
                    </a:cubicBezTo>
                    <a:cubicBezTo>
                      <a:pt x="19149" y="17936"/>
                      <a:pt x="18961" y="17754"/>
                      <a:pt x="18930" y="17520"/>
                    </a:cubicBezTo>
                    <a:cubicBezTo>
                      <a:pt x="18895" y="17256"/>
                      <a:pt x="19090" y="17028"/>
                      <a:pt x="19354" y="16992"/>
                    </a:cubicBezTo>
                    <a:cubicBezTo>
                      <a:pt x="19369" y="16991"/>
                      <a:pt x="19384" y="16990"/>
                      <a:pt x="19399" y="16990"/>
                    </a:cubicBezTo>
                    <a:cubicBezTo>
                      <a:pt x="19598" y="16990"/>
                      <a:pt x="19771" y="17121"/>
                      <a:pt x="19835" y="17303"/>
                    </a:cubicBezTo>
                    <a:lnTo>
                      <a:pt x="20497" y="17108"/>
                    </a:lnTo>
                    <a:lnTo>
                      <a:pt x="20359" y="15849"/>
                    </a:lnTo>
                    <a:lnTo>
                      <a:pt x="19697" y="15929"/>
                    </a:lnTo>
                    <a:cubicBezTo>
                      <a:pt x="19672" y="16135"/>
                      <a:pt x="19502" y="16305"/>
                      <a:pt x="19285" y="16330"/>
                    </a:cubicBezTo>
                    <a:cubicBezTo>
                      <a:pt x="19271" y="16331"/>
                      <a:pt x="19256" y="16332"/>
                      <a:pt x="19242" y="16332"/>
                    </a:cubicBezTo>
                    <a:cubicBezTo>
                      <a:pt x="18997" y="16332"/>
                      <a:pt x="18791" y="16154"/>
                      <a:pt x="18757" y="15918"/>
                    </a:cubicBezTo>
                    <a:cubicBezTo>
                      <a:pt x="18735" y="15654"/>
                      <a:pt x="18917" y="15423"/>
                      <a:pt x="19181" y="15390"/>
                    </a:cubicBezTo>
                    <a:cubicBezTo>
                      <a:pt x="19196" y="15388"/>
                      <a:pt x="19211" y="15388"/>
                      <a:pt x="19226" y="15388"/>
                    </a:cubicBezTo>
                    <a:cubicBezTo>
                      <a:pt x="19425" y="15388"/>
                      <a:pt x="19598" y="15519"/>
                      <a:pt x="19672" y="15698"/>
                    </a:cubicBezTo>
                    <a:lnTo>
                      <a:pt x="20338" y="15629"/>
                    </a:lnTo>
                    <a:lnTo>
                      <a:pt x="20211" y="14381"/>
                    </a:lnTo>
                    <a:lnTo>
                      <a:pt x="19524" y="14324"/>
                    </a:lnTo>
                    <a:cubicBezTo>
                      <a:pt x="19491" y="14530"/>
                      <a:pt x="19329" y="14692"/>
                      <a:pt x="19112" y="14725"/>
                    </a:cubicBezTo>
                    <a:cubicBezTo>
                      <a:pt x="19097" y="14726"/>
                      <a:pt x="19082" y="14727"/>
                      <a:pt x="19067" y="14727"/>
                    </a:cubicBezTo>
                    <a:cubicBezTo>
                      <a:pt x="18835" y="14727"/>
                      <a:pt x="18629" y="14550"/>
                      <a:pt x="18598" y="14302"/>
                    </a:cubicBezTo>
                    <a:cubicBezTo>
                      <a:pt x="18573" y="14049"/>
                      <a:pt x="18746" y="13810"/>
                      <a:pt x="19021" y="13788"/>
                    </a:cubicBezTo>
                    <a:cubicBezTo>
                      <a:pt x="19037" y="13786"/>
                      <a:pt x="19053" y="13785"/>
                      <a:pt x="19069" y="13785"/>
                    </a:cubicBezTo>
                    <a:cubicBezTo>
                      <a:pt x="19259" y="13785"/>
                      <a:pt x="19439" y="13916"/>
                      <a:pt x="19502" y="14096"/>
                    </a:cubicBezTo>
                    <a:lnTo>
                      <a:pt x="20178" y="14096"/>
                    </a:lnTo>
                    <a:lnTo>
                      <a:pt x="20030" y="12642"/>
                    </a:lnTo>
                    <a:lnTo>
                      <a:pt x="19365" y="12710"/>
                    </a:lnTo>
                    <a:cubicBezTo>
                      <a:pt x="19329" y="12928"/>
                      <a:pt x="19170" y="13087"/>
                      <a:pt x="18941" y="13112"/>
                    </a:cubicBezTo>
                    <a:cubicBezTo>
                      <a:pt x="18928" y="13113"/>
                      <a:pt x="18914" y="13113"/>
                      <a:pt x="18901" y="13113"/>
                    </a:cubicBezTo>
                    <a:cubicBezTo>
                      <a:pt x="18664" y="13113"/>
                      <a:pt x="18459" y="12935"/>
                      <a:pt x="18425" y="12688"/>
                    </a:cubicBezTo>
                    <a:cubicBezTo>
                      <a:pt x="18403" y="12436"/>
                      <a:pt x="18587" y="12207"/>
                      <a:pt x="18848" y="12172"/>
                    </a:cubicBezTo>
                    <a:cubicBezTo>
                      <a:pt x="18857" y="12171"/>
                      <a:pt x="18866" y="12171"/>
                      <a:pt x="18875" y="12171"/>
                    </a:cubicBezTo>
                    <a:cubicBezTo>
                      <a:pt x="19083" y="12171"/>
                      <a:pt x="19264" y="12295"/>
                      <a:pt x="19343" y="12482"/>
                    </a:cubicBezTo>
                    <a:lnTo>
                      <a:pt x="19994" y="12331"/>
                    </a:lnTo>
                    <a:lnTo>
                      <a:pt x="19868" y="11108"/>
                    </a:lnTo>
                    <a:lnTo>
                      <a:pt x="19192" y="11094"/>
                    </a:lnTo>
                    <a:cubicBezTo>
                      <a:pt x="19159" y="11314"/>
                      <a:pt x="18999" y="11485"/>
                      <a:pt x="18779" y="11507"/>
                    </a:cubicBezTo>
                    <a:cubicBezTo>
                      <a:pt x="18764" y="11508"/>
                      <a:pt x="18748" y="11509"/>
                      <a:pt x="18732" y="11509"/>
                    </a:cubicBezTo>
                    <a:cubicBezTo>
                      <a:pt x="18491" y="11509"/>
                      <a:pt x="18286" y="11331"/>
                      <a:pt x="18265" y="11083"/>
                    </a:cubicBezTo>
                    <a:cubicBezTo>
                      <a:pt x="18230" y="10833"/>
                      <a:pt x="18425" y="10603"/>
                      <a:pt x="18678" y="10570"/>
                    </a:cubicBezTo>
                    <a:cubicBezTo>
                      <a:pt x="18695" y="10568"/>
                      <a:pt x="18713" y="10567"/>
                      <a:pt x="18730" y="10567"/>
                    </a:cubicBezTo>
                    <a:cubicBezTo>
                      <a:pt x="18934" y="10567"/>
                      <a:pt x="19096" y="10698"/>
                      <a:pt x="19170" y="10877"/>
                    </a:cubicBezTo>
                    <a:lnTo>
                      <a:pt x="19835" y="10809"/>
                    </a:lnTo>
                    <a:lnTo>
                      <a:pt x="19686" y="9424"/>
                    </a:lnTo>
                    <a:lnTo>
                      <a:pt x="19032" y="9561"/>
                    </a:lnTo>
                    <a:cubicBezTo>
                      <a:pt x="18999" y="9767"/>
                      <a:pt x="18826" y="9883"/>
                      <a:pt x="18609" y="9905"/>
                    </a:cubicBezTo>
                    <a:cubicBezTo>
                      <a:pt x="18595" y="9906"/>
                      <a:pt x="18581" y="9906"/>
                      <a:pt x="18567" y="9906"/>
                    </a:cubicBezTo>
                    <a:cubicBezTo>
                      <a:pt x="18330" y="9906"/>
                      <a:pt x="18116" y="9731"/>
                      <a:pt x="18092" y="9481"/>
                    </a:cubicBezTo>
                    <a:cubicBezTo>
                      <a:pt x="18070" y="9217"/>
                      <a:pt x="18254" y="8989"/>
                      <a:pt x="18518" y="8965"/>
                    </a:cubicBezTo>
                    <a:cubicBezTo>
                      <a:pt x="18534" y="8963"/>
                      <a:pt x="18549" y="8962"/>
                      <a:pt x="18564" y="8962"/>
                    </a:cubicBezTo>
                    <a:cubicBezTo>
                      <a:pt x="18762" y="8962"/>
                      <a:pt x="18935" y="9094"/>
                      <a:pt x="18999" y="9275"/>
                    </a:cubicBezTo>
                    <a:lnTo>
                      <a:pt x="19661" y="9102"/>
                    </a:lnTo>
                    <a:lnTo>
                      <a:pt x="19524" y="7821"/>
                    </a:lnTo>
                    <a:lnTo>
                      <a:pt x="18848" y="7901"/>
                    </a:lnTo>
                    <a:cubicBezTo>
                      <a:pt x="18826" y="8096"/>
                      <a:pt x="18656" y="8267"/>
                      <a:pt x="18436" y="8291"/>
                    </a:cubicBezTo>
                    <a:cubicBezTo>
                      <a:pt x="18421" y="8293"/>
                      <a:pt x="18407" y="8293"/>
                      <a:pt x="18393" y="8293"/>
                    </a:cubicBezTo>
                    <a:cubicBezTo>
                      <a:pt x="18160" y="8293"/>
                      <a:pt x="17953" y="8125"/>
                      <a:pt x="17922" y="7879"/>
                    </a:cubicBezTo>
                    <a:cubicBezTo>
                      <a:pt x="17900" y="7626"/>
                      <a:pt x="18081" y="7384"/>
                      <a:pt x="18345" y="7362"/>
                    </a:cubicBezTo>
                    <a:cubicBezTo>
                      <a:pt x="18361" y="7361"/>
                      <a:pt x="18378" y="7360"/>
                      <a:pt x="18394" y="7360"/>
                    </a:cubicBezTo>
                    <a:cubicBezTo>
                      <a:pt x="18591" y="7360"/>
                      <a:pt x="18762" y="7482"/>
                      <a:pt x="18826" y="7673"/>
                    </a:cubicBezTo>
                    <a:lnTo>
                      <a:pt x="19502" y="7591"/>
                    </a:lnTo>
                    <a:lnTo>
                      <a:pt x="19365" y="6332"/>
                    </a:lnTo>
                    <a:lnTo>
                      <a:pt x="18689" y="6285"/>
                    </a:lnTo>
                    <a:cubicBezTo>
                      <a:pt x="18656" y="6491"/>
                      <a:pt x="18493" y="6664"/>
                      <a:pt x="18265" y="6686"/>
                    </a:cubicBezTo>
                    <a:cubicBezTo>
                      <a:pt x="18245" y="6689"/>
                      <a:pt x="18225" y="6691"/>
                      <a:pt x="18205" y="6691"/>
                    </a:cubicBezTo>
                    <a:cubicBezTo>
                      <a:pt x="17976" y="6691"/>
                      <a:pt x="17771" y="6506"/>
                      <a:pt x="17749" y="6263"/>
                    </a:cubicBezTo>
                    <a:cubicBezTo>
                      <a:pt x="17727" y="6010"/>
                      <a:pt x="17911" y="5782"/>
                      <a:pt x="18175" y="5749"/>
                    </a:cubicBezTo>
                    <a:cubicBezTo>
                      <a:pt x="18185" y="5749"/>
                      <a:pt x="18196" y="5748"/>
                      <a:pt x="18207" y="5748"/>
                    </a:cubicBezTo>
                    <a:cubicBezTo>
                      <a:pt x="18412" y="5748"/>
                      <a:pt x="18601" y="5872"/>
                      <a:pt x="18667" y="6057"/>
                    </a:cubicBezTo>
                    <a:lnTo>
                      <a:pt x="19329" y="5988"/>
                    </a:lnTo>
                    <a:lnTo>
                      <a:pt x="19181" y="4499"/>
                    </a:lnTo>
                    <a:lnTo>
                      <a:pt x="18518" y="4672"/>
                    </a:lnTo>
                    <a:cubicBezTo>
                      <a:pt x="18482" y="4889"/>
                      <a:pt x="18323" y="5062"/>
                      <a:pt x="18106" y="5084"/>
                    </a:cubicBezTo>
                    <a:cubicBezTo>
                      <a:pt x="18092" y="5085"/>
                      <a:pt x="18078" y="5086"/>
                      <a:pt x="18064" y="5086"/>
                    </a:cubicBezTo>
                    <a:cubicBezTo>
                      <a:pt x="17827" y="5086"/>
                      <a:pt x="17610" y="4910"/>
                      <a:pt x="17589" y="4661"/>
                    </a:cubicBezTo>
                    <a:cubicBezTo>
                      <a:pt x="17567" y="4408"/>
                      <a:pt x="17749" y="4180"/>
                      <a:pt x="18013" y="4144"/>
                    </a:cubicBezTo>
                    <a:cubicBezTo>
                      <a:pt x="18029" y="4143"/>
                      <a:pt x="18045" y="4142"/>
                      <a:pt x="18061" y="4142"/>
                    </a:cubicBezTo>
                    <a:cubicBezTo>
                      <a:pt x="18258" y="4142"/>
                      <a:pt x="18430" y="4264"/>
                      <a:pt x="18493" y="4455"/>
                    </a:cubicBezTo>
                    <a:lnTo>
                      <a:pt x="19159" y="4293"/>
                    </a:lnTo>
                    <a:lnTo>
                      <a:pt x="19010" y="3001"/>
                    </a:lnTo>
                    <a:lnTo>
                      <a:pt x="18356" y="3070"/>
                    </a:lnTo>
                    <a:cubicBezTo>
                      <a:pt x="18323" y="3287"/>
                      <a:pt x="18161" y="3446"/>
                      <a:pt x="17944" y="3482"/>
                    </a:cubicBezTo>
                    <a:cubicBezTo>
                      <a:pt x="17930" y="3483"/>
                      <a:pt x="17917" y="3484"/>
                      <a:pt x="17903" y="3484"/>
                    </a:cubicBezTo>
                    <a:cubicBezTo>
                      <a:pt x="17657" y="3484"/>
                      <a:pt x="17451" y="3296"/>
                      <a:pt x="17430" y="3056"/>
                    </a:cubicBezTo>
                    <a:cubicBezTo>
                      <a:pt x="17394" y="2795"/>
                      <a:pt x="17578" y="2564"/>
                      <a:pt x="17842" y="2542"/>
                    </a:cubicBezTo>
                    <a:cubicBezTo>
                      <a:pt x="17862" y="2540"/>
                      <a:pt x="17882" y="2539"/>
                      <a:pt x="17901" y="2539"/>
                    </a:cubicBezTo>
                    <a:cubicBezTo>
                      <a:pt x="18090" y="2539"/>
                      <a:pt x="18237" y="2633"/>
                      <a:pt x="18312" y="2748"/>
                    </a:cubicBezTo>
                    <a:lnTo>
                      <a:pt x="18999" y="2781"/>
                    </a:lnTo>
                    <a:lnTo>
                      <a:pt x="18757" y="1407"/>
                    </a:lnTo>
                    <a:lnTo>
                      <a:pt x="18186" y="1465"/>
                    </a:lnTo>
                    <a:cubicBezTo>
                      <a:pt x="18150" y="1671"/>
                      <a:pt x="17991" y="1844"/>
                      <a:pt x="17773" y="1866"/>
                    </a:cubicBezTo>
                    <a:cubicBezTo>
                      <a:pt x="17759" y="1867"/>
                      <a:pt x="17745" y="1868"/>
                      <a:pt x="17730" y="1868"/>
                    </a:cubicBezTo>
                    <a:cubicBezTo>
                      <a:pt x="17485" y="1868"/>
                      <a:pt x="17280" y="1693"/>
                      <a:pt x="17257" y="1454"/>
                    </a:cubicBezTo>
                    <a:cubicBezTo>
                      <a:pt x="17224" y="1190"/>
                      <a:pt x="17419" y="962"/>
                      <a:pt x="17669" y="940"/>
                    </a:cubicBezTo>
                    <a:cubicBezTo>
                      <a:pt x="17694" y="936"/>
                      <a:pt x="17718" y="934"/>
                      <a:pt x="17741" y="934"/>
                    </a:cubicBezTo>
                    <a:cubicBezTo>
                      <a:pt x="17938" y="934"/>
                      <a:pt x="18090" y="1062"/>
                      <a:pt x="18161" y="1237"/>
                    </a:cubicBezTo>
                    <a:lnTo>
                      <a:pt x="18826" y="1168"/>
                    </a:lnTo>
                    <a:lnTo>
                      <a:pt x="18598" y="0"/>
                    </a:lnTo>
                    <a:close/>
                  </a:path>
                </a:pathLst>
              </a:custGeom>
              <a:solidFill>
                <a:schemeClr val="accent3"/>
              </a:solidFill>
              <a:ln cap="flat" cmpd="sng" w="152400">
                <a:solidFill>
                  <a:schemeClr val="accent3"/>
                </a:solidFill>
                <a:prstDash val="solid"/>
                <a:round/>
                <a:headEnd len="sm" w="sm" type="none"/>
                <a:tailEnd len="sm" w="sm" type="none"/>
              </a:ln>
              <a:effectLst>
                <a:outerShdw rotWithShape="0" algn="bl" dir="3000000" dist="47625">
                  <a:srgbClr val="000000">
                    <a:alpha val="29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69" name="Google Shape;369;p45"/>
              <p:cNvPicPr preferRelativeResize="0"/>
              <p:nvPr/>
            </p:nvPicPr>
            <p:blipFill>
              <a:blip r:embed="rId4">
                <a:alphaModFix/>
              </a:blip>
              <a:stretch>
                <a:fillRect/>
              </a:stretch>
            </p:blipFill>
            <p:spPr>
              <a:xfrm>
                <a:off x="8730220" y="-3438237"/>
                <a:ext cx="3638345" cy="4838701"/>
              </a:xfrm>
              <a:prstGeom prst="rect">
                <a:avLst/>
              </a:prstGeom>
              <a:noFill/>
              <a:ln>
                <a:noFill/>
              </a:ln>
            </p:spPr>
          </p:pic>
        </p:grpSp>
        <p:pic>
          <p:nvPicPr>
            <p:cNvPr id="370" name="Google Shape;370;p45"/>
            <p:cNvPicPr preferRelativeResize="0"/>
            <p:nvPr/>
          </p:nvPicPr>
          <p:blipFill>
            <a:blip r:embed="rId5">
              <a:alphaModFix/>
            </a:blip>
            <a:stretch>
              <a:fillRect/>
            </a:stretch>
          </p:blipFill>
          <p:spPr>
            <a:xfrm rot="9136745">
              <a:off x="6839000" y="-2285711"/>
              <a:ext cx="484356" cy="4838697"/>
            </a:xfrm>
            <a:prstGeom prst="rect">
              <a:avLst/>
            </a:prstGeom>
            <a:noFill/>
            <a:ln>
              <a:noFill/>
            </a:ln>
            <a:effectLst>
              <a:outerShdw rotWithShape="0" algn="bl" dir="3000000" dist="47625">
                <a:srgbClr val="000000">
                  <a:alpha val="29000"/>
                </a:srgbClr>
              </a:outerShdw>
            </a:effectLst>
          </p:spPr>
        </p:pic>
      </p:grpSp>
      <p:pic>
        <p:nvPicPr>
          <p:cNvPr id="371" name="Google Shape;371;p45"/>
          <p:cNvPicPr preferRelativeResize="0"/>
          <p:nvPr/>
        </p:nvPicPr>
        <p:blipFill>
          <a:blip r:embed="rId6">
            <a:alphaModFix/>
          </a:blip>
          <a:stretch>
            <a:fillRect/>
          </a:stretch>
        </p:blipFill>
        <p:spPr>
          <a:xfrm rot="-1753919">
            <a:off x="7850908" y="3836151"/>
            <a:ext cx="706219" cy="681000"/>
          </a:xfrm>
          <a:prstGeom prst="rect">
            <a:avLst/>
          </a:prstGeom>
          <a:noFill/>
          <a:ln>
            <a:noFill/>
          </a:ln>
          <a:effectLst>
            <a:outerShdw rotWithShape="0" algn="bl" dir="3000000" dist="47625">
              <a:srgbClr val="000000">
                <a:alpha val="29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Non-fiction textual genres</a:t>
            </a:r>
            <a:endParaRPr/>
          </a:p>
        </p:txBody>
      </p:sp>
      <p:sp>
        <p:nvSpPr>
          <p:cNvPr id="377" name="Google Shape;377;p46"/>
          <p:cNvSpPr txBox="1"/>
          <p:nvPr>
            <p:ph idx="1" type="subTitle"/>
          </p:nvPr>
        </p:nvSpPr>
        <p:spPr>
          <a:xfrm>
            <a:off x="4863285" y="2904625"/>
            <a:ext cx="2762700" cy="117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sp>
        <p:nvSpPr>
          <p:cNvPr id="378" name="Google Shape;378;p46"/>
          <p:cNvSpPr txBox="1"/>
          <p:nvPr>
            <p:ph idx="2" type="subTitle"/>
          </p:nvPr>
        </p:nvSpPr>
        <p:spPr>
          <a:xfrm>
            <a:off x="1518013" y="2904625"/>
            <a:ext cx="2762700" cy="117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379" name="Google Shape;379;p46"/>
          <p:cNvSpPr txBox="1"/>
          <p:nvPr>
            <p:ph idx="3" type="subTitle"/>
          </p:nvPr>
        </p:nvSpPr>
        <p:spPr>
          <a:xfrm>
            <a:off x="1518013" y="2498125"/>
            <a:ext cx="27627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80" name="Google Shape;380;p46"/>
          <p:cNvSpPr txBox="1"/>
          <p:nvPr>
            <p:ph idx="4" type="subTitle"/>
          </p:nvPr>
        </p:nvSpPr>
        <p:spPr>
          <a:xfrm>
            <a:off x="4863286" y="2498125"/>
            <a:ext cx="27627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grpSp>
        <p:nvGrpSpPr>
          <p:cNvPr id="381" name="Google Shape;381;p46"/>
          <p:cNvGrpSpPr/>
          <p:nvPr/>
        </p:nvGrpSpPr>
        <p:grpSpPr>
          <a:xfrm>
            <a:off x="6009996" y="1946976"/>
            <a:ext cx="469272" cy="468057"/>
            <a:chOff x="-48629225" y="3938500"/>
            <a:chExt cx="299300" cy="298525"/>
          </a:xfrm>
        </p:grpSpPr>
        <p:sp>
          <p:nvSpPr>
            <p:cNvPr id="382" name="Google Shape;382;p4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46"/>
          <p:cNvGrpSpPr/>
          <p:nvPr/>
        </p:nvGrpSpPr>
        <p:grpSpPr>
          <a:xfrm>
            <a:off x="2701765" y="1945486"/>
            <a:ext cx="395189" cy="469547"/>
            <a:chOff x="-48233050" y="3569725"/>
            <a:chExt cx="252050" cy="299475"/>
          </a:xfrm>
        </p:grpSpPr>
        <p:sp>
          <p:nvSpPr>
            <p:cNvPr id="387" name="Google Shape;387;p4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Language Arts Subject for High School: Textual Genres by Slidesgo">
  <a:themeElements>
    <a:clrScheme name="Simple Light">
      <a:dk1>
        <a:srgbClr val="06285B"/>
      </a:dk1>
      <a:lt1>
        <a:srgbClr val="F9EFDF"/>
      </a:lt1>
      <a:dk2>
        <a:srgbClr val="30B06D"/>
      </a:dk2>
      <a:lt2>
        <a:srgbClr val="2E91D3"/>
      </a:lt2>
      <a:accent1>
        <a:srgbClr val="E73233"/>
      </a:accent1>
      <a:accent2>
        <a:srgbClr val="FCAE2E"/>
      </a:accent2>
      <a:accent3>
        <a:srgbClr val="FFFFFF"/>
      </a:accent3>
      <a:accent4>
        <a:srgbClr val="0E7A3C"/>
      </a:accent4>
      <a:accent5>
        <a:srgbClr val="FFFFFF"/>
      </a:accent5>
      <a:accent6>
        <a:srgbClr val="FFFFFF"/>
      </a:accent6>
      <a:hlink>
        <a:srgbClr val="0628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